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94" r:id="rId2"/>
    <p:sldMasterId id="2147483704" r:id="rId3"/>
    <p:sldMasterId id="2147483714" r:id="rId4"/>
  </p:sldMasterIdLst>
  <p:notesMasterIdLst>
    <p:notesMasterId r:id="rId17"/>
  </p:notesMasterIdLst>
  <p:handoutMasterIdLst>
    <p:handoutMasterId r:id="rId18"/>
  </p:handoutMasterIdLst>
  <p:sldIdLst>
    <p:sldId id="720" r:id="rId5"/>
    <p:sldId id="723" r:id="rId6"/>
    <p:sldId id="729" r:id="rId7"/>
    <p:sldId id="725" r:id="rId8"/>
    <p:sldId id="731" r:id="rId9"/>
    <p:sldId id="724" r:id="rId10"/>
    <p:sldId id="730" r:id="rId11"/>
    <p:sldId id="722" r:id="rId12"/>
    <p:sldId id="728" r:id="rId13"/>
    <p:sldId id="732" r:id="rId14"/>
    <p:sldId id="734" r:id="rId15"/>
    <p:sldId id="726" r:id="rId16"/>
  </p:sldIdLst>
  <p:sldSz cx="12192000" cy="6858000"/>
  <p:notesSz cx="6805613" cy="99441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406B3122-E508-5441-B246-7B7820B9AF20}">
          <p14:sldIdLst>
            <p14:sldId id="720"/>
            <p14:sldId id="723"/>
            <p14:sldId id="729"/>
            <p14:sldId id="725"/>
            <p14:sldId id="731"/>
            <p14:sldId id="724"/>
            <p14:sldId id="730"/>
            <p14:sldId id="722"/>
            <p14:sldId id="728"/>
            <p14:sldId id="732"/>
            <p14:sldId id="734"/>
            <p14:sldId id="726"/>
          </p14:sldIdLst>
        </p14:section>
        <p14:section name="VHTO" id="{C42D2F47-ECC4-D047-9550-C6478E02A2D3}">
          <p14:sldIdLst/>
        </p14:section>
        <p14:section name="Probleemstelling" id="{9567D459-B1D8-0F41-B4AC-397405820E31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7424AA-934F-EE61-5A05-627E24E51489}" name="Aziza Boukhres" initials="AB" userId="S::boukhres@vhto.nl::727ddb1c-86ae-4e76-b4d6-e71417ec30b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DF00"/>
    <a:srgbClr val="0032A0"/>
    <a:srgbClr val="A438A8"/>
    <a:srgbClr val="EFDF00"/>
    <a:srgbClr val="00966E"/>
    <a:srgbClr val="EB3300"/>
    <a:srgbClr val="76C5C6"/>
    <a:srgbClr val="00386A"/>
    <a:srgbClr val="909CCA"/>
    <a:srgbClr val="EC7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87906" autoAdjust="0"/>
  </p:normalViewPr>
  <p:slideViewPr>
    <p:cSldViewPr snapToGrid="0">
      <p:cViewPr varScale="1">
        <p:scale>
          <a:sx n="140" d="100"/>
          <a:sy n="140" d="100"/>
        </p:scale>
        <p:origin x="59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482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186CF8-9C91-471A-9AF4-63B99B8EFB22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NL"/>
        </a:p>
      </dgm:t>
    </dgm:pt>
    <dgm:pt modelId="{886CC0B1-EC0C-4E43-875D-431E6D06E49B}">
      <dgm:prSet phldrT="[Tekst]"/>
      <dgm:spPr>
        <a:ln>
          <a:noFill/>
        </a:ln>
      </dgm:spPr>
      <dgm:t>
        <a:bodyPr/>
        <a:lstStyle/>
        <a:p>
          <a:r>
            <a:rPr lang="nl-NL" noProof="0" dirty="0">
              <a:solidFill>
                <a:srgbClr val="0032A0"/>
              </a:solidFill>
              <a:latin typeface="Merriweather Sans" pitchFamily="2" charset="0"/>
            </a:rPr>
            <a:t>Ontwerpen</a:t>
          </a:r>
          <a:endParaRPr lang="nl-NL" dirty="0">
            <a:solidFill>
              <a:srgbClr val="0032A0"/>
            </a:solidFill>
            <a:latin typeface="Merriweather Sans" pitchFamily="2" charset="0"/>
          </a:endParaRPr>
        </a:p>
      </dgm:t>
    </dgm:pt>
    <dgm:pt modelId="{7AAE103D-8226-44CB-8FB2-7E8C2BAD080F}" type="parTrans" cxnId="{A77B76F6-21E4-4F65-AFDD-0ADB7577009C}">
      <dgm:prSet/>
      <dgm:spPr/>
      <dgm:t>
        <a:bodyPr/>
        <a:lstStyle/>
        <a:p>
          <a:endParaRPr lang="nl-NL">
            <a:solidFill>
              <a:srgbClr val="0032A0"/>
            </a:solidFill>
            <a:latin typeface="Merriweather Sans" pitchFamily="2" charset="0"/>
          </a:endParaRPr>
        </a:p>
      </dgm:t>
    </dgm:pt>
    <dgm:pt modelId="{5C1C5879-7E39-4196-9411-B234BB2B6C2D}" type="sibTrans" cxnId="{A77B76F6-21E4-4F65-AFDD-0ADB7577009C}">
      <dgm:prSet/>
      <dgm:spPr/>
      <dgm:t>
        <a:bodyPr/>
        <a:lstStyle/>
        <a:p>
          <a:endParaRPr lang="nl-NL">
            <a:solidFill>
              <a:srgbClr val="0032A0"/>
            </a:solidFill>
            <a:latin typeface="Merriweather Sans" pitchFamily="2" charset="0"/>
          </a:endParaRPr>
        </a:p>
      </dgm:t>
    </dgm:pt>
    <dgm:pt modelId="{E0D76669-66B8-4010-9CA1-3432DA0B5DB3}">
      <dgm:prSet/>
      <dgm:spPr>
        <a:ln>
          <a:noFill/>
        </a:ln>
      </dgm:spPr>
      <dgm:t>
        <a:bodyPr/>
        <a:lstStyle/>
        <a:p>
          <a:r>
            <a:rPr lang="nl-NL" noProof="0">
              <a:solidFill>
                <a:srgbClr val="0032A0"/>
              </a:solidFill>
              <a:latin typeface="Merriweather Sans" pitchFamily="2" charset="0"/>
            </a:rPr>
            <a:t>Werken met de watersnijmachine</a:t>
          </a:r>
          <a:endParaRPr lang="nl-NL" noProof="0" dirty="0">
            <a:solidFill>
              <a:srgbClr val="0032A0"/>
            </a:solidFill>
            <a:latin typeface="Merriweather Sans" pitchFamily="2" charset="0"/>
          </a:endParaRPr>
        </a:p>
      </dgm:t>
    </dgm:pt>
    <dgm:pt modelId="{89F94725-B1BB-4BC9-8FEA-7DEF6CF2B69B}" type="parTrans" cxnId="{8D0F1CDD-C1F7-4D22-8227-93283820EF34}">
      <dgm:prSet/>
      <dgm:spPr/>
      <dgm:t>
        <a:bodyPr/>
        <a:lstStyle/>
        <a:p>
          <a:endParaRPr lang="nl-NL">
            <a:solidFill>
              <a:srgbClr val="0032A0"/>
            </a:solidFill>
            <a:latin typeface="Merriweather Sans" pitchFamily="2" charset="0"/>
          </a:endParaRPr>
        </a:p>
      </dgm:t>
    </dgm:pt>
    <dgm:pt modelId="{E02C5767-5A90-4452-89C7-F959911BB668}" type="sibTrans" cxnId="{8D0F1CDD-C1F7-4D22-8227-93283820EF34}">
      <dgm:prSet/>
      <dgm:spPr/>
      <dgm:t>
        <a:bodyPr/>
        <a:lstStyle/>
        <a:p>
          <a:endParaRPr lang="nl-NL">
            <a:solidFill>
              <a:srgbClr val="0032A0"/>
            </a:solidFill>
            <a:latin typeface="Merriweather Sans" pitchFamily="2" charset="0"/>
          </a:endParaRPr>
        </a:p>
      </dgm:t>
    </dgm:pt>
    <dgm:pt modelId="{A5127884-96E7-4350-8317-B3911690DD5A}">
      <dgm:prSet/>
      <dgm:spPr>
        <a:ln>
          <a:noFill/>
        </a:ln>
      </dgm:spPr>
      <dgm:t>
        <a:bodyPr/>
        <a:lstStyle/>
        <a:p>
          <a:r>
            <a:rPr lang="nl-NL" noProof="0">
              <a:solidFill>
                <a:srgbClr val="0032A0"/>
              </a:solidFill>
              <a:latin typeface="Merriweather Sans" pitchFamily="2" charset="0"/>
            </a:rPr>
            <a:t>Metaalbewerking</a:t>
          </a:r>
          <a:endParaRPr lang="nl-NL" noProof="0" dirty="0">
            <a:solidFill>
              <a:srgbClr val="0032A0"/>
            </a:solidFill>
            <a:latin typeface="Merriweather Sans" pitchFamily="2" charset="0"/>
          </a:endParaRPr>
        </a:p>
      </dgm:t>
    </dgm:pt>
    <dgm:pt modelId="{0B49D20D-4460-4844-913F-598FD217A1F8}" type="parTrans" cxnId="{AB656E8B-A0F3-477D-9302-5E742E2B0CB3}">
      <dgm:prSet/>
      <dgm:spPr/>
      <dgm:t>
        <a:bodyPr/>
        <a:lstStyle/>
        <a:p>
          <a:endParaRPr lang="nl-NL">
            <a:solidFill>
              <a:srgbClr val="0032A0"/>
            </a:solidFill>
            <a:latin typeface="Merriweather Sans" pitchFamily="2" charset="0"/>
          </a:endParaRPr>
        </a:p>
      </dgm:t>
    </dgm:pt>
    <dgm:pt modelId="{C89D6650-C719-4FBC-8239-51F7E0AD0E1C}" type="sibTrans" cxnId="{AB656E8B-A0F3-477D-9302-5E742E2B0CB3}">
      <dgm:prSet/>
      <dgm:spPr/>
      <dgm:t>
        <a:bodyPr/>
        <a:lstStyle/>
        <a:p>
          <a:endParaRPr lang="nl-NL">
            <a:solidFill>
              <a:srgbClr val="0032A0"/>
            </a:solidFill>
            <a:latin typeface="Merriweather Sans" pitchFamily="2" charset="0"/>
          </a:endParaRPr>
        </a:p>
      </dgm:t>
    </dgm:pt>
    <dgm:pt modelId="{53860BFF-A350-41F8-B470-BBC8D056FABE}">
      <dgm:prSet/>
      <dgm:spPr>
        <a:ln>
          <a:noFill/>
        </a:ln>
      </dgm:spPr>
      <dgm:t>
        <a:bodyPr/>
        <a:lstStyle/>
        <a:p>
          <a:r>
            <a:rPr lang="nl-NL" noProof="0" dirty="0">
              <a:solidFill>
                <a:srgbClr val="0032A0"/>
              </a:solidFill>
              <a:latin typeface="Merriweather Sans" pitchFamily="2" charset="0"/>
            </a:rPr>
            <a:t>Warmteketel controleren</a:t>
          </a:r>
        </a:p>
      </dgm:t>
    </dgm:pt>
    <dgm:pt modelId="{2186DC62-E9EC-472E-B996-A667AF438DE1}" type="parTrans" cxnId="{53694139-34A4-4331-A133-F2C69A714D9C}">
      <dgm:prSet/>
      <dgm:spPr/>
      <dgm:t>
        <a:bodyPr/>
        <a:lstStyle/>
        <a:p>
          <a:endParaRPr lang="nl-NL">
            <a:solidFill>
              <a:srgbClr val="0032A0"/>
            </a:solidFill>
            <a:latin typeface="Merriweather Sans" pitchFamily="2" charset="0"/>
          </a:endParaRPr>
        </a:p>
      </dgm:t>
    </dgm:pt>
    <dgm:pt modelId="{86A547EE-71AB-44A3-BC79-F3F921D5E169}" type="sibTrans" cxnId="{53694139-34A4-4331-A133-F2C69A714D9C}">
      <dgm:prSet/>
      <dgm:spPr/>
      <dgm:t>
        <a:bodyPr/>
        <a:lstStyle/>
        <a:p>
          <a:endParaRPr lang="nl-NL">
            <a:solidFill>
              <a:srgbClr val="0032A0"/>
            </a:solidFill>
            <a:latin typeface="Merriweather Sans" pitchFamily="2" charset="0"/>
          </a:endParaRPr>
        </a:p>
      </dgm:t>
    </dgm:pt>
    <dgm:pt modelId="{C15DA67E-B302-4664-B748-2E1738C5AB6E}">
      <dgm:prSet/>
      <dgm:spPr>
        <a:ln>
          <a:noFill/>
        </a:ln>
      </dgm:spPr>
      <dgm:t>
        <a:bodyPr/>
        <a:lstStyle/>
        <a:p>
          <a:r>
            <a:rPr lang="nl-NL">
              <a:solidFill>
                <a:srgbClr val="0032A0"/>
              </a:solidFill>
              <a:latin typeface="Merriweather Sans" pitchFamily="2" charset="0"/>
            </a:rPr>
            <a:t>Rookgassen meten</a:t>
          </a:r>
          <a:endParaRPr lang="nl-NL" dirty="0">
            <a:solidFill>
              <a:srgbClr val="0032A0"/>
            </a:solidFill>
            <a:latin typeface="Merriweather Sans" pitchFamily="2" charset="0"/>
          </a:endParaRPr>
        </a:p>
      </dgm:t>
    </dgm:pt>
    <dgm:pt modelId="{A76C002D-083C-4201-8475-D2FB4E50B30B}" type="parTrans" cxnId="{763B29CC-DDD3-4CA1-91F4-A0A6F06B0292}">
      <dgm:prSet/>
      <dgm:spPr/>
      <dgm:t>
        <a:bodyPr/>
        <a:lstStyle/>
        <a:p>
          <a:endParaRPr lang="nl-NL">
            <a:solidFill>
              <a:srgbClr val="0032A0"/>
            </a:solidFill>
            <a:latin typeface="Merriweather Sans" pitchFamily="2" charset="0"/>
          </a:endParaRPr>
        </a:p>
      </dgm:t>
    </dgm:pt>
    <dgm:pt modelId="{D9476512-870F-412E-8E4E-D901D70C4ACE}" type="sibTrans" cxnId="{763B29CC-DDD3-4CA1-91F4-A0A6F06B0292}">
      <dgm:prSet/>
      <dgm:spPr/>
      <dgm:t>
        <a:bodyPr/>
        <a:lstStyle/>
        <a:p>
          <a:endParaRPr lang="nl-NL">
            <a:solidFill>
              <a:srgbClr val="0032A0"/>
            </a:solidFill>
            <a:latin typeface="Merriweather Sans" pitchFamily="2" charset="0"/>
          </a:endParaRPr>
        </a:p>
      </dgm:t>
    </dgm:pt>
    <dgm:pt modelId="{91E6D19A-3F2C-413A-B828-847DFDE4EBF1}">
      <dgm:prSet/>
      <dgm:spPr>
        <a:ln>
          <a:noFill/>
        </a:ln>
      </dgm:spPr>
      <dgm:t>
        <a:bodyPr/>
        <a:lstStyle/>
        <a:p>
          <a:r>
            <a:rPr lang="nl-NL" noProof="0">
              <a:solidFill>
                <a:srgbClr val="0032A0"/>
              </a:solidFill>
              <a:latin typeface="Merriweather Sans" pitchFamily="2" charset="0"/>
            </a:rPr>
            <a:t>N</a:t>
          </a:r>
          <a:r>
            <a:rPr lang="nl-NL">
              <a:solidFill>
                <a:srgbClr val="0032A0"/>
              </a:solidFill>
              <a:latin typeface="Merriweather Sans" pitchFamily="2" charset="0"/>
            </a:rPr>
            <a:t>auwkeurig werken</a:t>
          </a:r>
          <a:endParaRPr lang="nl-NL" dirty="0">
            <a:solidFill>
              <a:srgbClr val="0032A0"/>
            </a:solidFill>
            <a:latin typeface="Merriweather Sans" pitchFamily="2" charset="0"/>
          </a:endParaRPr>
        </a:p>
      </dgm:t>
    </dgm:pt>
    <dgm:pt modelId="{61E4A01B-F58E-45C1-A981-C11D130D15C2}" type="parTrans" cxnId="{70289129-B1FA-467A-97C5-BE5F7C56D811}">
      <dgm:prSet/>
      <dgm:spPr/>
      <dgm:t>
        <a:bodyPr/>
        <a:lstStyle/>
        <a:p>
          <a:endParaRPr lang="nl-NL">
            <a:solidFill>
              <a:srgbClr val="0032A0"/>
            </a:solidFill>
            <a:latin typeface="Merriweather Sans" pitchFamily="2" charset="0"/>
          </a:endParaRPr>
        </a:p>
      </dgm:t>
    </dgm:pt>
    <dgm:pt modelId="{FECBC258-E2D0-4B07-8A17-E98AEF2A314B}" type="sibTrans" cxnId="{70289129-B1FA-467A-97C5-BE5F7C56D811}">
      <dgm:prSet/>
      <dgm:spPr/>
      <dgm:t>
        <a:bodyPr/>
        <a:lstStyle/>
        <a:p>
          <a:endParaRPr lang="nl-NL">
            <a:solidFill>
              <a:srgbClr val="0032A0"/>
            </a:solidFill>
            <a:latin typeface="Merriweather Sans" pitchFamily="2" charset="0"/>
          </a:endParaRPr>
        </a:p>
      </dgm:t>
    </dgm:pt>
    <dgm:pt modelId="{948DF623-661B-428A-B6FF-D9CB80508C5C}">
      <dgm:prSet/>
      <dgm:spPr>
        <a:ln>
          <a:noFill/>
        </a:ln>
      </dgm:spPr>
      <dgm:t>
        <a:bodyPr/>
        <a:lstStyle/>
        <a:p>
          <a:r>
            <a:rPr lang="nl-NL" noProof="0" dirty="0">
              <a:solidFill>
                <a:srgbClr val="0032A0"/>
              </a:solidFill>
              <a:latin typeface="Merriweather Sans" pitchFamily="2" charset="0"/>
            </a:rPr>
            <a:t>Uitleggen aan klanten</a:t>
          </a:r>
        </a:p>
      </dgm:t>
    </dgm:pt>
    <dgm:pt modelId="{D2514D65-D4F2-4290-BFF5-0CC21E4F9305}" type="parTrans" cxnId="{0043C62E-3262-4708-AC64-3D69A66829B5}">
      <dgm:prSet/>
      <dgm:spPr/>
      <dgm:t>
        <a:bodyPr/>
        <a:lstStyle/>
        <a:p>
          <a:endParaRPr lang="nl-NL">
            <a:solidFill>
              <a:srgbClr val="0032A0"/>
            </a:solidFill>
            <a:latin typeface="Merriweather Sans" pitchFamily="2" charset="0"/>
          </a:endParaRPr>
        </a:p>
      </dgm:t>
    </dgm:pt>
    <dgm:pt modelId="{F697C466-515F-48A2-9B71-F52B881AA9AC}" type="sibTrans" cxnId="{0043C62E-3262-4708-AC64-3D69A66829B5}">
      <dgm:prSet/>
      <dgm:spPr/>
      <dgm:t>
        <a:bodyPr/>
        <a:lstStyle/>
        <a:p>
          <a:endParaRPr lang="nl-NL">
            <a:solidFill>
              <a:srgbClr val="0032A0"/>
            </a:solidFill>
            <a:latin typeface="Merriweather Sans" pitchFamily="2" charset="0"/>
          </a:endParaRPr>
        </a:p>
      </dgm:t>
    </dgm:pt>
    <dgm:pt modelId="{D1979F88-D105-45C5-B251-70BF44844E86}">
      <dgm:prSet/>
      <dgm:spPr>
        <a:ln>
          <a:noFill/>
        </a:ln>
      </dgm:spPr>
      <dgm:t>
        <a:bodyPr/>
        <a:lstStyle/>
        <a:p>
          <a:r>
            <a:rPr lang="nl-NL" noProof="0">
              <a:solidFill>
                <a:srgbClr val="0032A0"/>
              </a:solidFill>
              <a:latin typeface="Merriweather Sans" pitchFamily="2" charset="0"/>
            </a:rPr>
            <a:t>Coördineren</a:t>
          </a:r>
          <a:endParaRPr lang="nl-NL" noProof="0" dirty="0">
            <a:solidFill>
              <a:srgbClr val="0032A0"/>
            </a:solidFill>
            <a:latin typeface="Merriweather Sans" pitchFamily="2" charset="0"/>
          </a:endParaRPr>
        </a:p>
      </dgm:t>
    </dgm:pt>
    <dgm:pt modelId="{71E77F71-956E-4738-8BC2-66BC8DE106A7}" type="parTrans" cxnId="{57104B01-04EB-4856-BC9D-D938C66CB2D2}">
      <dgm:prSet/>
      <dgm:spPr/>
      <dgm:t>
        <a:bodyPr/>
        <a:lstStyle/>
        <a:p>
          <a:endParaRPr lang="nl-NL">
            <a:solidFill>
              <a:srgbClr val="0032A0"/>
            </a:solidFill>
            <a:latin typeface="Merriweather Sans" pitchFamily="2" charset="0"/>
          </a:endParaRPr>
        </a:p>
      </dgm:t>
    </dgm:pt>
    <dgm:pt modelId="{60475E59-DD12-4F11-9B48-2230500E2E64}" type="sibTrans" cxnId="{57104B01-04EB-4856-BC9D-D938C66CB2D2}">
      <dgm:prSet/>
      <dgm:spPr/>
      <dgm:t>
        <a:bodyPr/>
        <a:lstStyle/>
        <a:p>
          <a:endParaRPr lang="nl-NL">
            <a:solidFill>
              <a:srgbClr val="0032A0"/>
            </a:solidFill>
            <a:latin typeface="Merriweather Sans" pitchFamily="2" charset="0"/>
          </a:endParaRPr>
        </a:p>
      </dgm:t>
    </dgm:pt>
    <dgm:pt modelId="{03B26CDA-895A-4C79-9B2C-A3AD58C93264}">
      <dgm:prSet/>
      <dgm:spPr>
        <a:ln>
          <a:noFill/>
        </a:ln>
      </dgm:spPr>
      <dgm:t>
        <a:bodyPr/>
        <a:lstStyle/>
        <a:p>
          <a:r>
            <a:rPr lang="nl-NL" noProof="0" dirty="0" err="1">
              <a:solidFill>
                <a:srgbClr val="0032A0"/>
              </a:solidFill>
              <a:latin typeface="Merriweather Sans" pitchFamily="2" charset="0"/>
            </a:rPr>
            <a:t>Budge</a:t>
          </a:r>
          <a:r>
            <a:rPr lang="nl-NL" dirty="0">
              <a:solidFill>
                <a:srgbClr val="0032A0"/>
              </a:solidFill>
              <a:latin typeface="Merriweather Sans" pitchFamily="2" charset="0"/>
            </a:rPr>
            <a:t>t in de gaten houden</a:t>
          </a:r>
          <a:endParaRPr lang="nl-NL" noProof="0" dirty="0">
            <a:solidFill>
              <a:srgbClr val="0032A0"/>
            </a:solidFill>
            <a:latin typeface="Merriweather Sans" pitchFamily="2" charset="0"/>
          </a:endParaRPr>
        </a:p>
      </dgm:t>
    </dgm:pt>
    <dgm:pt modelId="{F49A565B-99AA-4351-B26C-ED06B16AB4C8}" type="parTrans" cxnId="{AA6D558F-C49F-47AA-93EC-0367A28BD34E}">
      <dgm:prSet/>
      <dgm:spPr/>
      <dgm:t>
        <a:bodyPr/>
        <a:lstStyle/>
        <a:p>
          <a:endParaRPr lang="nl-NL">
            <a:solidFill>
              <a:srgbClr val="0032A0"/>
            </a:solidFill>
            <a:latin typeface="Merriweather Sans" pitchFamily="2" charset="0"/>
          </a:endParaRPr>
        </a:p>
      </dgm:t>
    </dgm:pt>
    <dgm:pt modelId="{55338E1E-8BF3-4F7A-87D9-01AD4CB63A42}" type="sibTrans" cxnId="{AA6D558F-C49F-47AA-93EC-0367A28BD34E}">
      <dgm:prSet/>
      <dgm:spPr/>
      <dgm:t>
        <a:bodyPr/>
        <a:lstStyle/>
        <a:p>
          <a:endParaRPr lang="nl-NL">
            <a:solidFill>
              <a:srgbClr val="0032A0"/>
            </a:solidFill>
            <a:latin typeface="Merriweather Sans" pitchFamily="2" charset="0"/>
          </a:endParaRPr>
        </a:p>
      </dgm:t>
    </dgm:pt>
    <dgm:pt modelId="{6C5A3AA3-6107-4AE8-ADA6-F9C71FD9BB50}">
      <dgm:prSet/>
      <dgm:spPr>
        <a:ln>
          <a:noFill/>
        </a:ln>
      </dgm:spPr>
      <dgm:t>
        <a:bodyPr/>
        <a:lstStyle/>
        <a:p>
          <a:r>
            <a:rPr lang="nl-NL" noProof="0">
              <a:solidFill>
                <a:srgbClr val="0032A0"/>
              </a:solidFill>
              <a:latin typeface="Merriweather Sans" pitchFamily="2" charset="0"/>
            </a:rPr>
            <a:t>Planning in de gaten houden</a:t>
          </a:r>
          <a:endParaRPr lang="nl-NL" noProof="0" dirty="0">
            <a:solidFill>
              <a:srgbClr val="0032A0"/>
            </a:solidFill>
            <a:latin typeface="Merriweather Sans" pitchFamily="2" charset="0"/>
          </a:endParaRPr>
        </a:p>
      </dgm:t>
    </dgm:pt>
    <dgm:pt modelId="{3E2125A6-5C2F-4ED7-A360-13ED7CFD6A79}" type="parTrans" cxnId="{D2D06E68-8791-4412-BB9D-B8F96754A492}">
      <dgm:prSet/>
      <dgm:spPr/>
      <dgm:t>
        <a:bodyPr/>
        <a:lstStyle/>
        <a:p>
          <a:endParaRPr lang="nl-NL">
            <a:solidFill>
              <a:srgbClr val="0032A0"/>
            </a:solidFill>
            <a:latin typeface="Merriweather Sans" pitchFamily="2" charset="0"/>
          </a:endParaRPr>
        </a:p>
      </dgm:t>
    </dgm:pt>
    <dgm:pt modelId="{A60F0B26-5F39-4052-A13B-EB9A03241454}" type="sibTrans" cxnId="{D2D06E68-8791-4412-BB9D-B8F96754A492}">
      <dgm:prSet/>
      <dgm:spPr/>
      <dgm:t>
        <a:bodyPr/>
        <a:lstStyle/>
        <a:p>
          <a:endParaRPr lang="nl-NL">
            <a:solidFill>
              <a:srgbClr val="0032A0"/>
            </a:solidFill>
            <a:latin typeface="Merriweather Sans" pitchFamily="2" charset="0"/>
          </a:endParaRPr>
        </a:p>
      </dgm:t>
    </dgm:pt>
    <dgm:pt modelId="{A9AE42C7-95A7-433E-A9C3-0B6D7CBD9EE5}">
      <dgm:prSet/>
      <dgm:spPr>
        <a:ln>
          <a:noFill/>
        </a:ln>
      </dgm:spPr>
      <dgm:t>
        <a:bodyPr/>
        <a:lstStyle/>
        <a:p>
          <a:r>
            <a:rPr lang="nl-NL">
              <a:solidFill>
                <a:srgbClr val="0032A0"/>
              </a:solidFill>
              <a:latin typeface="Merriweather Sans" pitchFamily="2" charset="0"/>
            </a:rPr>
            <a:t>Plattegronden controleren</a:t>
          </a:r>
          <a:endParaRPr lang="nl-NL" dirty="0">
            <a:solidFill>
              <a:srgbClr val="0032A0"/>
            </a:solidFill>
            <a:latin typeface="Merriweather Sans" pitchFamily="2" charset="0"/>
          </a:endParaRPr>
        </a:p>
      </dgm:t>
    </dgm:pt>
    <dgm:pt modelId="{C1FC8CCA-0B15-4767-9E8F-4798E0702011}" type="parTrans" cxnId="{BF6D0ED9-48ED-49AA-8FD6-9DA5E608DE97}">
      <dgm:prSet/>
      <dgm:spPr/>
      <dgm:t>
        <a:bodyPr/>
        <a:lstStyle/>
        <a:p>
          <a:endParaRPr lang="nl-NL">
            <a:solidFill>
              <a:srgbClr val="0032A0"/>
            </a:solidFill>
            <a:latin typeface="Merriweather Sans" pitchFamily="2" charset="0"/>
          </a:endParaRPr>
        </a:p>
      </dgm:t>
    </dgm:pt>
    <dgm:pt modelId="{0F045F1A-1DAB-4717-83B3-D7B1A1275E77}" type="sibTrans" cxnId="{BF6D0ED9-48ED-49AA-8FD6-9DA5E608DE97}">
      <dgm:prSet/>
      <dgm:spPr/>
      <dgm:t>
        <a:bodyPr/>
        <a:lstStyle/>
        <a:p>
          <a:endParaRPr lang="nl-NL">
            <a:solidFill>
              <a:srgbClr val="0032A0"/>
            </a:solidFill>
            <a:latin typeface="Merriweather Sans" pitchFamily="2" charset="0"/>
          </a:endParaRPr>
        </a:p>
      </dgm:t>
    </dgm:pt>
    <dgm:pt modelId="{7A1AD725-0923-415A-8E36-E704EF2717B2}">
      <dgm:prSet/>
      <dgm:spPr>
        <a:ln>
          <a:noFill/>
        </a:ln>
      </dgm:spPr>
      <dgm:t>
        <a:bodyPr/>
        <a:lstStyle/>
        <a:p>
          <a:r>
            <a:rPr lang="nl-NL">
              <a:solidFill>
                <a:srgbClr val="0032A0"/>
              </a:solidFill>
              <a:latin typeface="Merriweather Sans" pitchFamily="2" charset="0"/>
            </a:rPr>
            <a:t>Sociale kant van bouwen</a:t>
          </a:r>
          <a:endParaRPr lang="nl-NL" dirty="0">
            <a:solidFill>
              <a:srgbClr val="0032A0"/>
            </a:solidFill>
            <a:latin typeface="Merriweather Sans" pitchFamily="2" charset="0"/>
          </a:endParaRPr>
        </a:p>
      </dgm:t>
    </dgm:pt>
    <dgm:pt modelId="{2486FDB5-DA43-49A3-B504-B26E704789A4}" type="parTrans" cxnId="{FC199837-3E79-43FD-9066-D2B4FF1DDDA1}">
      <dgm:prSet/>
      <dgm:spPr/>
      <dgm:t>
        <a:bodyPr/>
        <a:lstStyle/>
        <a:p>
          <a:endParaRPr lang="nl-NL">
            <a:solidFill>
              <a:srgbClr val="0032A0"/>
            </a:solidFill>
            <a:latin typeface="Merriweather Sans" pitchFamily="2" charset="0"/>
          </a:endParaRPr>
        </a:p>
      </dgm:t>
    </dgm:pt>
    <dgm:pt modelId="{771E98F3-07E5-4922-BC79-B62AEA1A3847}" type="sibTrans" cxnId="{FC199837-3E79-43FD-9066-D2B4FF1DDDA1}">
      <dgm:prSet/>
      <dgm:spPr/>
      <dgm:t>
        <a:bodyPr/>
        <a:lstStyle/>
        <a:p>
          <a:endParaRPr lang="nl-NL">
            <a:solidFill>
              <a:srgbClr val="0032A0"/>
            </a:solidFill>
            <a:latin typeface="Merriweather Sans" pitchFamily="2" charset="0"/>
          </a:endParaRPr>
        </a:p>
      </dgm:t>
    </dgm:pt>
    <dgm:pt modelId="{D910155E-B123-4E42-B49C-A8A9763EB7EB}">
      <dgm:prSet/>
      <dgm:spPr>
        <a:ln>
          <a:noFill/>
        </a:ln>
      </dgm:spPr>
      <dgm:t>
        <a:bodyPr/>
        <a:lstStyle/>
        <a:p>
          <a:r>
            <a:rPr lang="nl-NL" noProof="0">
              <a:solidFill>
                <a:srgbClr val="0032A0"/>
              </a:solidFill>
              <a:latin typeface="Merriweather Sans" pitchFamily="2" charset="0"/>
            </a:rPr>
            <a:t>Onderzoeken</a:t>
          </a:r>
          <a:endParaRPr lang="nl-NL" noProof="0" dirty="0">
            <a:solidFill>
              <a:srgbClr val="0032A0"/>
            </a:solidFill>
            <a:latin typeface="Merriweather Sans" pitchFamily="2" charset="0"/>
          </a:endParaRPr>
        </a:p>
      </dgm:t>
    </dgm:pt>
    <dgm:pt modelId="{21CF3262-B7AF-4ECD-AA65-853A0EE1703C}" type="parTrans" cxnId="{7DF8C03D-183F-4497-934D-56DB6908F70F}">
      <dgm:prSet/>
      <dgm:spPr/>
      <dgm:t>
        <a:bodyPr/>
        <a:lstStyle/>
        <a:p>
          <a:endParaRPr lang="nl-NL">
            <a:solidFill>
              <a:srgbClr val="0032A0"/>
            </a:solidFill>
            <a:latin typeface="Merriweather Sans" pitchFamily="2" charset="0"/>
          </a:endParaRPr>
        </a:p>
      </dgm:t>
    </dgm:pt>
    <dgm:pt modelId="{306B12EE-4A6B-44D4-ADE3-7C5E6A3A9DA2}" type="sibTrans" cxnId="{7DF8C03D-183F-4497-934D-56DB6908F70F}">
      <dgm:prSet/>
      <dgm:spPr/>
      <dgm:t>
        <a:bodyPr/>
        <a:lstStyle/>
        <a:p>
          <a:endParaRPr lang="nl-NL">
            <a:solidFill>
              <a:srgbClr val="0032A0"/>
            </a:solidFill>
            <a:latin typeface="Merriweather Sans" pitchFamily="2" charset="0"/>
          </a:endParaRPr>
        </a:p>
      </dgm:t>
    </dgm:pt>
    <dgm:pt modelId="{DDCF3436-F3D6-4EF7-BF7D-F7BD96BA1821}">
      <dgm:prSet/>
      <dgm:spPr>
        <a:ln>
          <a:noFill/>
        </a:ln>
      </dgm:spPr>
      <dgm:t>
        <a:bodyPr/>
        <a:lstStyle/>
        <a:p>
          <a:r>
            <a:rPr lang="nl-NL" noProof="0">
              <a:solidFill>
                <a:srgbClr val="0032A0"/>
              </a:solidFill>
              <a:latin typeface="Merriweather Sans" pitchFamily="2" charset="0"/>
            </a:rPr>
            <a:t>Overleggen met studenten</a:t>
          </a:r>
          <a:endParaRPr lang="nl-NL" noProof="0" dirty="0">
            <a:solidFill>
              <a:srgbClr val="0032A0"/>
            </a:solidFill>
            <a:latin typeface="Merriweather Sans" pitchFamily="2" charset="0"/>
          </a:endParaRPr>
        </a:p>
      </dgm:t>
    </dgm:pt>
    <dgm:pt modelId="{25F6E8A3-0DE9-490C-AA08-E5512E93C971}" type="parTrans" cxnId="{036BD7F1-AF41-4CDC-A9BC-66FBFB523364}">
      <dgm:prSet/>
      <dgm:spPr/>
      <dgm:t>
        <a:bodyPr/>
        <a:lstStyle/>
        <a:p>
          <a:endParaRPr lang="nl-NL">
            <a:solidFill>
              <a:srgbClr val="0032A0"/>
            </a:solidFill>
            <a:latin typeface="Merriweather Sans" pitchFamily="2" charset="0"/>
          </a:endParaRPr>
        </a:p>
      </dgm:t>
    </dgm:pt>
    <dgm:pt modelId="{4F564DCC-FD0D-439B-9942-8F5910BE1B38}" type="sibTrans" cxnId="{036BD7F1-AF41-4CDC-A9BC-66FBFB523364}">
      <dgm:prSet/>
      <dgm:spPr/>
      <dgm:t>
        <a:bodyPr/>
        <a:lstStyle/>
        <a:p>
          <a:endParaRPr lang="nl-NL">
            <a:solidFill>
              <a:srgbClr val="0032A0"/>
            </a:solidFill>
            <a:latin typeface="Merriweather Sans" pitchFamily="2" charset="0"/>
          </a:endParaRPr>
        </a:p>
      </dgm:t>
    </dgm:pt>
    <dgm:pt modelId="{D16135DD-7DFB-4A54-B794-FF6EFC89AAAE}">
      <dgm:prSet/>
      <dgm:spPr>
        <a:ln>
          <a:noFill/>
        </a:ln>
      </dgm:spPr>
      <dgm:t>
        <a:bodyPr/>
        <a:lstStyle/>
        <a:p>
          <a:r>
            <a:rPr lang="nl-NL" noProof="0">
              <a:solidFill>
                <a:srgbClr val="0032A0"/>
              </a:solidFill>
              <a:latin typeface="Merriweather Sans" pitchFamily="2" charset="0"/>
            </a:rPr>
            <a:t>Met bedrijven praten</a:t>
          </a:r>
          <a:endParaRPr lang="nl-NL" noProof="0" dirty="0">
            <a:solidFill>
              <a:srgbClr val="0032A0"/>
            </a:solidFill>
            <a:latin typeface="Merriweather Sans" pitchFamily="2" charset="0"/>
          </a:endParaRPr>
        </a:p>
      </dgm:t>
    </dgm:pt>
    <dgm:pt modelId="{94C51A10-6108-4596-B0BE-F22762BAF3B8}" type="parTrans" cxnId="{65ED50AF-F6FE-4E37-B2E3-69FCFA1A55BC}">
      <dgm:prSet/>
      <dgm:spPr/>
      <dgm:t>
        <a:bodyPr/>
        <a:lstStyle/>
        <a:p>
          <a:endParaRPr lang="nl-NL">
            <a:solidFill>
              <a:srgbClr val="0032A0"/>
            </a:solidFill>
            <a:latin typeface="Merriweather Sans" pitchFamily="2" charset="0"/>
          </a:endParaRPr>
        </a:p>
      </dgm:t>
    </dgm:pt>
    <dgm:pt modelId="{89B38D5A-4489-45E5-B425-008688681C3A}" type="sibTrans" cxnId="{65ED50AF-F6FE-4E37-B2E3-69FCFA1A55BC}">
      <dgm:prSet/>
      <dgm:spPr/>
      <dgm:t>
        <a:bodyPr/>
        <a:lstStyle/>
        <a:p>
          <a:endParaRPr lang="nl-NL">
            <a:solidFill>
              <a:srgbClr val="0032A0"/>
            </a:solidFill>
            <a:latin typeface="Merriweather Sans" pitchFamily="2" charset="0"/>
          </a:endParaRPr>
        </a:p>
      </dgm:t>
    </dgm:pt>
    <dgm:pt modelId="{CF628DB8-7D3A-467C-83EC-2ABFEAFE6E57}">
      <dgm:prSet/>
      <dgm:spPr>
        <a:ln>
          <a:noFill/>
        </a:ln>
      </dgm:spPr>
      <dgm:t>
        <a:bodyPr/>
        <a:lstStyle/>
        <a:p>
          <a:r>
            <a:rPr lang="nl-NL" noProof="0">
              <a:solidFill>
                <a:srgbClr val="0032A0"/>
              </a:solidFill>
              <a:latin typeface="Merriweather Sans" pitchFamily="2" charset="0"/>
            </a:rPr>
            <a:t>Overleggen met collega’s</a:t>
          </a:r>
          <a:endParaRPr lang="nl-NL" noProof="0" dirty="0">
            <a:solidFill>
              <a:srgbClr val="0032A0"/>
            </a:solidFill>
            <a:latin typeface="Merriweather Sans" pitchFamily="2" charset="0"/>
          </a:endParaRPr>
        </a:p>
      </dgm:t>
    </dgm:pt>
    <dgm:pt modelId="{F9B45852-80CC-48D1-99EB-EA9B9463C924}" type="parTrans" cxnId="{1BC69630-CD9A-41E3-9E29-B63FC607053F}">
      <dgm:prSet/>
      <dgm:spPr/>
      <dgm:t>
        <a:bodyPr/>
        <a:lstStyle/>
        <a:p>
          <a:endParaRPr lang="nl-NL">
            <a:solidFill>
              <a:srgbClr val="0032A0"/>
            </a:solidFill>
            <a:latin typeface="Merriweather Sans" pitchFamily="2" charset="0"/>
          </a:endParaRPr>
        </a:p>
      </dgm:t>
    </dgm:pt>
    <dgm:pt modelId="{FCCC6A68-CA2E-49D2-9C00-E6BBA71CD563}" type="sibTrans" cxnId="{1BC69630-CD9A-41E3-9E29-B63FC607053F}">
      <dgm:prSet/>
      <dgm:spPr/>
      <dgm:t>
        <a:bodyPr/>
        <a:lstStyle/>
        <a:p>
          <a:endParaRPr lang="nl-NL">
            <a:solidFill>
              <a:srgbClr val="0032A0"/>
            </a:solidFill>
            <a:latin typeface="Merriweather Sans" pitchFamily="2" charset="0"/>
          </a:endParaRPr>
        </a:p>
      </dgm:t>
    </dgm:pt>
    <dgm:pt modelId="{9628F98D-9C05-40D1-903A-F77197837B66}">
      <dgm:prSet/>
      <dgm:spPr>
        <a:ln>
          <a:noFill/>
        </a:ln>
      </dgm:spPr>
      <dgm:t>
        <a:bodyPr/>
        <a:lstStyle/>
        <a:p>
          <a:r>
            <a:rPr lang="nl-NL" noProof="0">
              <a:solidFill>
                <a:srgbClr val="0032A0"/>
              </a:solidFill>
              <a:latin typeface="Merriweather Sans" pitchFamily="2" charset="0"/>
            </a:rPr>
            <a:t>College geven</a:t>
          </a:r>
          <a:endParaRPr lang="nl-NL" noProof="0" dirty="0">
            <a:solidFill>
              <a:srgbClr val="0032A0"/>
            </a:solidFill>
            <a:latin typeface="Merriweather Sans" pitchFamily="2" charset="0"/>
          </a:endParaRPr>
        </a:p>
      </dgm:t>
    </dgm:pt>
    <dgm:pt modelId="{F751BF39-555A-4601-B191-54E326886ED0}" type="parTrans" cxnId="{FC1FD3BA-7865-450A-92C7-8E474EE2E511}">
      <dgm:prSet/>
      <dgm:spPr/>
      <dgm:t>
        <a:bodyPr/>
        <a:lstStyle/>
        <a:p>
          <a:endParaRPr lang="nl-NL">
            <a:solidFill>
              <a:srgbClr val="0032A0"/>
            </a:solidFill>
            <a:latin typeface="Merriweather Sans" pitchFamily="2" charset="0"/>
          </a:endParaRPr>
        </a:p>
      </dgm:t>
    </dgm:pt>
    <dgm:pt modelId="{31BC672D-EB40-4E69-B5B7-CB5ECCC3E9AD}" type="sibTrans" cxnId="{FC1FD3BA-7865-450A-92C7-8E474EE2E511}">
      <dgm:prSet/>
      <dgm:spPr/>
      <dgm:t>
        <a:bodyPr/>
        <a:lstStyle/>
        <a:p>
          <a:endParaRPr lang="nl-NL">
            <a:solidFill>
              <a:srgbClr val="0032A0"/>
            </a:solidFill>
            <a:latin typeface="Merriweather Sans" pitchFamily="2" charset="0"/>
          </a:endParaRPr>
        </a:p>
      </dgm:t>
    </dgm:pt>
    <dgm:pt modelId="{D25F4C2C-5A10-440D-90C5-EB672B336FAD}">
      <dgm:prSet/>
      <dgm:spPr>
        <a:ln>
          <a:noFill/>
        </a:ln>
      </dgm:spPr>
      <dgm:t>
        <a:bodyPr/>
        <a:lstStyle/>
        <a:p>
          <a:r>
            <a:rPr lang="nl-NL" noProof="0">
              <a:solidFill>
                <a:srgbClr val="0032A0"/>
              </a:solidFill>
              <a:latin typeface="Merriweather Sans" pitchFamily="2" charset="0"/>
            </a:rPr>
            <a:t>Artikelen schrijven</a:t>
          </a:r>
          <a:endParaRPr lang="nl-NL" noProof="0" dirty="0">
            <a:solidFill>
              <a:srgbClr val="0032A0"/>
            </a:solidFill>
            <a:latin typeface="Merriweather Sans" pitchFamily="2" charset="0"/>
          </a:endParaRPr>
        </a:p>
      </dgm:t>
    </dgm:pt>
    <dgm:pt modelId="{05BFE08A-BB34-49C0-A8AE-C6372D5F8BD3}" type="parTrans" cxnId="{7EF75CF8-5609-4C8E-AD46-21C29A129582}">
      <dgm:prSet/>
      <dgm:spPr/>
      <dgm:t>
        <a:bodyPr/>
        <a:lstStyle/>
        <a:p>
          <a:endParaRPr lang="nl-NL">
            <a:solidFill>
              <a:srgbClr val="0032A0"/>
            </a:solidFill>
            <a:latin typeface="Merriweather Sans" pitchFamily="2" charset="0"/>
          </a:endParaRPr>
        </a:p>
      </dgm:t>
    </dgm:pt>
    <dgm:pt modelId="{4EB674BB-B56B-4543-96BC-3C24CE11985B}" type="sibTrans" cxnId="{7EF75CF8-5609-4C8E-AD46-21C29A129582}">
      <dgm:prSet/>
      <dgm:spPr/>
      <dgm:t>
        <a:bodyPr/>
        <a:lstStyle/>
        <a:p>
          <a:endParaRPr lang="nl-NL">
            <a:solidFill>
              <a:srgbClr val="0032A0"/>
            </a:solidFill>
            <a:latin typeface="Merriweather Sans" pitchFamily="2" charset="0"/>
          </a:endParaRPr>
        </a:p>
      </dgm:t>
    </dgm:pt>
    <dgm:pt modelId="{DA54FF39-8019-46FF-9447-4DE60B18E8DA}" type="pres">
      <dgm:prSet presAssocID="{2A186CF8-9C91-471A-9AF4-63B99B8EFB22}" presName="diagram" presStyleCnt="0">
        <dgm:presLayoutVars>
          <dgm:dir/>
          <dgm:resizeHandles val="exact"/>
        </dgm:presLayoutVars>
      </dgm:prSet>
      <dgm:spPr/>
    </dgm:pt>
    <dgm:pt modelId="{EF724E5D-6A07-49E4-901F-491D419C708D}" type="pres">
      <dgm:prSet presAssocID="{886CC0B1-EC0C-4E43-875D-431E6D06E49B}" presName="node" presStyleLbl="node1" presStyleIdx="0" presStyleCnt="18">
        <dgm:presLayoutVars>
          <dgm:bulletEnabled val="1"/>
        </dgm:presLayoutVars>
      </dgm:prSet>
      <dgm:spPr/>
    </dgm:pt>
    <dgm:pt modelId="{E65BFAC4-194B-464D-84CB-D2D67C736868}" type="pres">
      <dgm:prSet presAssocID="{5C1C5879-7E39-4196-9411-B234BB2B6C2D}" presName="sibTrans" presStyleCnt="0"/>
      <dgm:spPr/>
    </dgm:pt>
    <dgm:pt modelId="{187086C3-84F9-489F-897A-51CB13C9D68D}" type="pres">
      <dgm:prSet presAssocID="{E0D76669-66B8-4010-9CA1-3432DA0B5DB3}" presName="node" presStyleLbl="node1" presStyleIdx="1" presStyleCnt="18">
        <dgm:presLayoutVars>
          <dgm:bulletEnabled val="1"/>
        </dgm:presLayoutVars>
      </dgm:prSet>
      <dgm:spPr/>
    </dgm:pt>
    <dgm:pt modelId="{325BF8B7-552B-4B71-8A55-8B5B12EE4002}" type="pres">
      <dgm:prSet presAssocID="{E02C5767-5A90-4452-89C7-F959911BB668}" presName="sibTrans" presStyleCnt="0"/>
      <dgm:spPr/>
    </dgm:pt>
    <dgm:pt modelId="{2E0CF68E-7E72-4F8A-AE12-525B2E365109}" type="pres">
      <dgm:prSet presAssocID="{A5127884-96E7-4350-8317-B3911690DD5A}" presName="node" presStyleLbl="node1" presStyleIdx="2" presStyleCnt="18">
        <dgm:presLayoutVars>
          <dgm:bulletEnabled val="1"/>
        </dgm:presLayoutVars>
      </dgm:prSet>
      <dgm:spPr/>
    </dgm:pt>
    <dgm:pt modelId="{CAFBF7E2-1CBC-49EF-8ADB-8EABA604E498}" type="pres">
      <dgm:prSet presAssocID="{C89D6650-C719-4FBC-8239-51F7E0AD0E1C}" presName="sibTrans" presStyleCnt="0"/>
      <dgm:spPr/>
    </dgm:pt>
    <dgm:pt modelId="{21285B31-FFDC-42E1-9BA2-7209EAD5D232}" type="pres">
      <dgm:prSet presAssocID="{53860BFF-A350-41F8-B470-BBC8D056FABE}" presName="node" presStyleLbl="node1" presStyleIdx="3" presStyleCnt="18">
        <dgm:presLayoutVars>
          <dgm:bulletEnabled val="1"/>
        </dgm:presLayoutVars>
      </dgm:prSet>
      <dgm:spPr/>
    </dgm:pt>
    <dgm:pt modelId="{018F07BA-10CB-4D43-8C40-E83B0BD81A9B}" type="pres">
      <dgm:prSet presAssocID="{86A547EE-71AB-44A3-BC79-F3F921D5E169}" presName="sibTrans" presStyleCnt="0"/>
      <dgm:spPr/>
    </dgm:pt>
    <dgm:pt modelId="{8EE50985-6D7F-4A7D-803A-A326C826E543}" type="pres">
      <dgm:prSet presAssocID="{C15DA67E-B302-4664-B748-2E1738C5AB6E}" presName="node" presStyleLbl="node1" presStyleIdx="4" presStyleCnt="18">
        <dgm:presLayoutVars>
          <dgm:bulletEnabled val="1"/>
        </dgm:presLayoutVars>
      </dgm:prSet>
      <dgm:spPr/>
    </dgm:pt>
    <dgm:pt modelId="{7FECF61C-B33D-42F8-90C0-DA22C126B60D}" type="pres">
      <dgm:prSet presAssocID="{D9476512-870F-412E-8E4E-D901D70C4ACE}" presName="sibTrans" presStyleCnt="0"/>
      <dgm:spPr/>
    </dgm:pt>
    <dgm:pt modelId="{52936DF4-807B-43F3-B760-8B825773C08E}" type="pres">
      <dgm:prSet presAssocID="{91E6D19A-3F2C-413A-B828-847DFDE4EBF1}" presName="node" presStyleLbl="node1" presStyleIdx="5" presStyleCnt="18">
        <dgm:presLayoutVars>
          <dgm:bulletEnabled val="1"/>
        </dgm:presLayoutVars>
      </dgm:prSet>
      <dgm:spPr/>
    </dgm:pt>
    <dgm:pt modelId="{8C036D2E-32C9-4AA3-93F7-E422D6B754C0}" type="pres">
      <dgm:prSet presAssocID="{FECBC258-E2D0-4B07-8A17-E98AEF2A314B}" presName="sibTrans" presStyleCnt="0"/>
      <dgm:spPr/>
    </dgm:pt>
    <dgm:pt modelId="{CF710D9B-8C77-403B-83A3-307A4B41479B}" type="pres">
      <dgm:prSet presAssocID="{948DF623-661B-428A-B6FF-D9CB80508C5C}" presName="node" presStyleLbl="node1" presStyleIdx="6" presStyleCnt="18">
        <dgm:presLayoutVars>
          <dgm:bulletEnabled val="1"/>
        </dgm:presLayoutVars>
      </dgm:prSet>
      <dgm:spPr/>
    </dgm:pt>
    <dgm:pt modelId="{0D24F352-E3F2-4370-8EFB-AACDB1503594}" type="pres">
      <dgm:prSet presAssocID="{F697C466-515F-48A2-9B71-F52B881AA9AC}" presName="sibTrans" presStyleCnt="0"/>
      <dgm:spPr/>
    </dgm:pt>
    <dgm:pt modelId="{C103FDEA-06BD-4A0B-A435-8C881F2FD5A0}" type="pres">
      <dgm:prSet presAssocID="{D1979F88-D105-45C5-B251-70BF44844E86}" presName="node" presStyleLbl="node1" presStyleIdx="7" presStyleCnt="18">
        <dgm:presLayoutVars>
          <dgm:bulletEnabled val="1"/>
        </dgm:presLayoutVars>
      </dgm:prSet>
      <dgm:spPr/>
    </dgm:pt>
    <dgm:pt modelId="{A7148F1B-9BDC-4A33-9867-C71F92A0DA4F}" type="pres">
      <dgm:prSet presAssocID="{60475E59-DD12-4F11-9B48-2230500E2E64}" presName="sibTrans" presStyleCnt="0"/>
      <dgm:spPr/>
    </dgm:pt>
    <dgm:pt modelId="{BE399EF4-EE30-4822-9028-106845D5B29E}" type="pres">
      <dgm:prSet presAssocID="{03B26CDA-895A-4C79-9B2C-A3AD58C93264}" presName="node" presStyleLbl="node1" presStyleIdx="8" presStyleCnt="18">
        <dgm:presLayoutVars>
          <dgm:bulletEnabled val="1"/>
        </dgm:presLayoutVars>
      </dgm:prSet>
      <dgm:spPr/>
    </dgm:pt>
    <dgm:pt modelId="{286506DB-E90A-4E20-84AC-449B1D7543CD}" type="pres">
      <dgm:prSet presAssocID="{55338E1E-8BF3-4F7A-87D9-01AD4CB63A42}" presName="sibTrans" presStyleCnt="0"/>
      <dgm:spPr/>
    </dgm:pt>
    <dgm:pt modelId="{E84FBD78-7460-48BA-8DCF-297C318630F0}" type="pres">
      <dgm:prSet presAssocID="{6C5A3AA3-6107-4AE8-ADA6-F9C71FD9BB50}" presName="node" presStyleLbl="node1" presStyleIdx="9" presStyleCnt="18">
        <dgm:presLayoutVars>
          <dgm:bulletEnabled val="1"/>
        </dgm:presLayoutVars>
      </dgm:prSet>
      <dgm:spPr/>
    </dgm:pt>
    <dgm:pt modelId="{57B9FBD2-529D-48BF-8438-A45A29799DB2}" type="pres">
      <dgm:prSet presAssocID="{A60F0B26-5F39-4052-A13B-EB9A03241454}" presName="sibTrans" presStyleCnt="0"/>
      <dgm:spPr/>
    </dgm:pt>
    <dgm:pt modelId="{EDD3D5B1-2E70-4D36-BCE6-413C9B9A9871}" type="pres">
      <dgm:prSet presAssocID="{A9AE42C7-95A7-433E-A9C3-0B6D7CBD9EE5}" presName="node" presStyleLbl="node1" presStyleIdx="10" presStyleCnt="18">
        <dgm:presLayoutVars>
          <dgm:bulletEnabled val="1"/>
        </dgm:presLayoutVars>
      </dgm:prSet>
      <dgm:spPr/>
    </dgm:pt>
    <dgm:pt modelId="{1A0B67EB-7757-4D05-9040-C6ECBCD5290E}" type="pres">
      <dgm:prSet presAssocID="{0F045F1A-1DAB-4717-83B3-D7B1A1275E77}" presName="sibTrans" presStyleCnt="0"/>
      <dgm:spPr/>
    </dgm:pt>
    <dgm:pt modelId="{598A27CF-F857-4A5A-A16A-62D3457A33AA}" type="pres">
      <dgm:prSet presAssocID="{7A1AD725-0923-415A-8E36-E704EF2717B2}" presName="node" presStyleLbl="node1" presStyleIdx="11" presStyleCnt="18">
        <dgm:presLayoutVars>
          <dgm:bulletEnabled val="1"/>
        </dgm:presLayoutVars>
      </dgm:prSet>
      <dgm:spPr/>
    </dgm:pt>
    <dgm:pt modelId="{AAE6BC2D-8009-41E2-BFC9-E08165C1446E}" type="pres">
      <dgm:prSet presAssocID="{771E98F3-07E5-4922-BC79-B62AEA1A3847}" presName="sibTrans" presStyleCnt="0"/>
      <dgm:spPr/>
    </dgm:pt>
    <dgm:pt modelId="{3A084F9A-7CFB-402C-8222-44DE0BC7C8CE}" type="pres">
      <dgm:prSet presAssocID="{D910155E-B123-4E42-B49C-A8A9763EB7EB}" presName="node" presStyleLbl="node1" presStyleIdx="12" presStyleCnt="18">
        <dgm:presLayoutVars>
          <dgm:bulletEnabled val="1"/>
        </dgm:presLayoutVars>
      </dgm:prSet>
      <dgm:spPr/>
    </dgm:pt>
    <dgm:pt modelId="{E73E5BE8-D288-44E0-BF55-620766E7E4D4}" type="pres">
      <dgm:prSet presAssocID="{306B12EE-4A6B-44D4-ADE3-7C5E6A3A9DA2}" presName="sibTrans" presStyleCnt="0"/>
      <dgm:spPr/>
    </dgm:pt>
    <dgm:pt modelId="{E6C417BD-034E-43D7-B6C1-E8410CD3B5D6}" type="pres">
      <dgm:prSet presAssocID="{DDCF3436-F3D6-4EF7-BF7D-F7BD96BA1821}" presName="node" presStyleLbl="node1" presStyleIdx="13" presStyleCnt="18">
        <dgm:presLayoutVars>
          <dgm:bulletEnabled val="1"/>
        </dgm:presLayoutVars>
      </dgm:prSet>
      <dgm:spPr/>
    </dgm:pt>
    <dgm:pt modelId="{539F58D8-48AE-488D-9D10-A6D7C9F23D26}" type="pres">
      <dgm:prSet presAssocID="{4F564DCC-FD0D-439B-9942-8F5910BE1B38}" presName="sibTrans" presStyleCnt="0"/>
      <dgm:spPr/>
    </dgm:pt>
    <dgm:pt modelId="{A822C1D8-321B-4B20-B7AF-ECD7BCD3C3CD}" type="pres">
      <dgm:prSet presAssocID="{D16135DD-7DFB-4A54-B794-FF6EFC89AAAE}" presName="node" presStyleLbl="node1" presStyleIdx="14" presStyleCnt="18">
        <dgm:presLayoutVars>
          <dgm:bulletEnabled val="1"/>
        </dgm:presLayoutVars>
      </dgm:prSet>
      <dgm:spPr/>
    </dgm:pt>
    <dgm:pt modelId="{E7A6D3F8-25CF-4460-84B0-63EA5B343D91}" type="pres">
      <dgm:prSet presAssocID="{89B38D5A-4489-45E5-B425-008688681C3A}" presName="sibTrans" presStyleCnt="0"/>
      <dgm:spPr/>
    </dgm:pt>
    <dgm:pt modelId="{7CFEF71B-7E8E-45D3-B8BA-E0F410E42229}" type="pres">
      <dgm:prSet presAssocID="{CF628DB8-7D3A-467C-83EC-2ABFEAFE6E57}" presName="node" presStyleLbl="node1" presStyleIdx="15" presStyleCnt="18">
        <dgm:presLayoutVars>
          <dgm:bulletEnabled val="1"/>
        </dgm:presLayoutVars>
      </dgm:prSet>
      <dgm:spPr/>
    </dgm:pt>
    <dgm:pt modelId="{F9B025C8-54F0-4B15-B336-FB45FFDF1616}" type="pres">
      <dgm:prSet presAssocID="{FCCC6A68-CA2E-49D2-9C00-E6BBA71CD563}" presName="sibTrans" presStyleCnt="0"/>
      <dgm:spPr/>
    </dgm:pt>
    <dgm:pt modelId="{99B33BE7-719B-4829-93E6-215DA9D14B55}" type="pres">
      <dgm:prSet presAssocID="{9628F98D-9C05-40D1-903A-F77197837B66}" presName="node" presStyleLbl="node1" presStyleIdx="16" presStyleCnt="18">
        <dgm:presLayoutVars>
          <dgm:bulletEnabled val="1"/>
        </dgm:presLayoutVars>
      </dgm:prSet>
      <dgm:spPr/>
    </dgm:pt>
    <dgm:pt modelId="{74A68422-3BF7-4E30-B182-20D14F8F4359}" type="pres">
      <dgm:prSet presAssocID="{31BC672D-EB40-4E69-B5B7-CB5ECCC3E9AD}" presName="sibTrans" presStyleCnt="0"/>
      <dgm:spPr/>
    </dgm:pt>
    <dgm:pt modelId="{0E993B35-731D-476B-B077-F0B243C79F46}" type="pres">
      <dgm:prSet presAssocID="{D25F4C2C-5A10-440D-90C5-EB672B336FAD}" presName="node" presStyleLbl="node1" presStyleIdx="17" presStyleCnt="18">
        <dgm:presLayoutVars>
          <dgm:bulletEnabled val="1"/>
        </dgm:presLayoutVars>
      </dgm:prSet>
      <dgm:spPr/>
    </dgm:pt>
  </dgm:ptLst>
  <dgm:cxnLst>
    <dgm:cxn modelId="{57104B01-04EB-4856-BC9D-D938C66CB2D2}" srcId="{2A186CF8-9C91-471A-9AF4-63B99B8EFB22}" destId="{D1979F88-D105-45C5-B251-70BF44844E86}" srcOrd="7" destOrd="0" parTransId="{71E77F71-956E-4738-8BC2-66BC8DE106A7}" sibTransId="{60475E59-DD12-4F11-9B48-2230500E2E64}"/>
    <dgm:cxn modelId="{C906E108-8BDD-4C28-B156-FA61BA98769C}" type="presOf" srcId="{91E6D19A-3F2C-413A-B828-847DFDE4EBF1}" destId="{52936DF4-807B-43F3-B760-8B825773C08E}" srcOrd="0" destOrd="0" presId="urn:microsoft.com/office/officeart/2005/8/layout/default"/>
    <dgm:cxn modelId="{A2A9C214-9203-42A9-A5A9-D5FCBC60DD7D}" type="presOf" srcId="{C15DA67E-B302-4664-B748-2E1738C5AB6E}" destId="{8EE50985-6D7F-4A7D-803A-A326C826E543}" srcOrd="0" destOrd="0" presId="urn:microsoft.com/office/officeart/2005/8/layout/default"/>
    <dgm:cxn modelId="{70289129-B1FA-467A-97C5-BE5F7C56D811}" srcId="{2A186CF8-9C91-471A-9AF4-63B99B8EFB22}" destId="{91E6D19A-3F2C-413A-B828-847DFDE4EBF1}" srcOrd="5" destOrd="0" parTransId="{61E4A01B-F58E-45C1-A981-C11D130D15C2}" sibTransId="{FECBC258-E2D0-4B07-8A17-E98AEF2A314B}"/>
    <dgm:cxn modelId="{0043C62E-3262-4708-AC64-3D69A66829B5}" srcId="{2A186CF8-9C91-471A-9AF4-63B99B8EFB22}" destId="{948DF623-661B-428A-B6FF-D9CB80508C5C}" srcOrd="6" destOrd="0" parTransId="{D2514D65-D4F2-4290-BFF5-0CC21E4F9305}" sibTransId="{F697C466-515F-48A2-9B71-F52B881AA9AC}"/>
    <dgm:cxn modelId="{1BC69630-CD9A-41E3-9E29-B63FC607053F}" srcId="{2A186CF8-9C91-471A-9AF4-63B99B8EFB22}" destId="{CF628DB8-7D3A-467C-83EC-2ABFEAFE6E57}" srcOrd="15" destOrd="0" parTransId="{F9B45852-80CC-48D1-99EB-EA9B9463C924}" sibTransId="{FCCC6A68-CA2E-49D2-9C00-E6BBA71CD563}"/>
    <dgm:cxn modelId="{FC199837-3E79-43FD-9066-D2B4FF1DDDA1}" srcId="{2A186CF8-9C91-471A-9AF4-63B99B8EFB22}" destId="{7A1AD725-0923-415A-8E36-E704EF2717B2}" srcOrd="11" destOrd="0" parTransId="{2486FDB5-DA43-49A3-B504-B26E704789A4}" sibTransId="{771E98F3-07E5-4922-BC79-B62AEA1A3847}"/>
    <dgm:cxn modelId="{53694139-34A4-4331-A133-F2C69A714D9C}" srcId="{2A186CF8-9C91-471A-9AF4-63B99B8EFB22}" destId="{53860BFF-A350-41F8-B470-BBC8D056FABE}" srcOrd="3" destOrd="0" parTransId="{2186DC62-E9EC-472E-B996-A667AF438DE1}" sibTransId="{86A547EE-71AB-44A3-BC79-F3F921D5E169}"/>
    <dgm:cxn modelId="{7DF8C03D-183F-4497-934D-56DB6908F70F}" srcId="{2A186CF8-9C91-471A-9AF4-63B99B8EFB22}" destId="{D910155E-B123-4E42-B49C-A8A9763EB7EB}" srcOrd="12" destOrd="0" parTransId="{21CF3262-B7AF-4ECD-AA65-853A0EE1703C}" sibTransId="{306B12EE-4A6B-44D4-ADE3-7C5E6A3A9DA2}"/>
    <dgm:cxn modelId="{9B33E040-4242-4EE4-A823-D47316CB3CA1}" type="presOf" srcId="{DDCF3436-F3D6-4EF7-BF7D-F7BD96BA1821}" destId="{E6C417BD-034E-43D7-B6C1-E8410CD3B5D6}" srcOrd="0" destOrd="0" presId="urn:microsoft.com/office/officeart/2005/8/layout/default"/>
    <dgm:cxn modelId="{8731EE5F-FA1A-4FFE-83BF-57E0CF3C4F63}" type="presOf" srcId="{D910155E-B123-4E42-B49C-A8A9763EB7EB}" destId="{3A084F9A-7CFB-402C-8222-44DE0BC7C8CE}" srcOrd="0" destOrd="0" presId="urn:microsoft.com/office/officeart/2005/8/layout/default"/>
    <dgm:cxn modelId="{6129F164-5752-45A0-9752-1A3D860CD480}" type="presOf" srcId="{53860BFF-A350-41F8-B470-BBC8D056FABE}" destId="{21285B31-FFDC-42E1-9BA2-7209EAD5D232}" srcOrd="0" destOrd="0" presId="urn:microsoft.com/office/officeart/2005/8/layout/default"/>
    <dgm:cxn modelId="{D2D06E68-8791-4412-BB9D-B8F96754A492}" srcId="{2A186CF8-9C91-471A-9AF4-63B99B8EFB22}" destId="{6C5A3AA3-6107-4AE8-ADA6-F9C71FD9BB50}" srcOrd="9" destOrd="0" parTransId="{3E2125A6-5C2F-4ED7-A360-13ED7CFD6A79}" sibTransId="{A60F0B26-5F39-4052-A13B-EB9A03241454}"/>
    <dgm:cxn modelId="{0F142C71-039C-4F3B-A71D-248954635CAB}" type="presOf" srcId="{D1979F88-D105-45C5-B251-70BF44844E86}" destId="{C103FDEA-06BD-4A0B-A435-8C881F2FD5A0}" srcOrd="0" destOrd="0" presId="urn:microsoft.com/office/officeart/2005/8/layout/default"/>
    <dgm:cxn modelId="{C71F9E80-E4E4-4CA9-8665-8AD7C19EE979}" type="presOf" srcId="{D16135DD-7DFB-4A54-B794-FF6EFC89AAAE}" destId="{A822C1D8-321B-4B20-B7AF-ECD7BCD3C3CD}" srcOrd="0" destOrd="0" presId="urn:microsoft.com/office/officeart/2005/8/layout/default"/>
    <dgm:cxn modelId="{AB656E8B-A0F3-477D-9302-5E742E2B0CB3}" srcId="{2A186CF8-9C91-471A-9AF4-63B99B8EFB22}" destId="{A5127884-96E7-4350-8317-B3911690DD5A}" srcOrd="2" destOrd="0" parTransId="{0B49D20D-4460-4844-913F-598FD217A1F8}" sibTransId="{C89D6650-C719-4FBC-8239-51F7E0AD0E1C}"/>
    <dgm:cxn modelId="{AA6D558F-C49F-47AA-93EC-0367A28BD34E}" srcId="{2A186CF8-9C91-471A-9AF4-63B99B8EFB22}" destId="{03B26CDA-895A-4C79-9B2C-A3AD58C93264}" srcOrd="8" destOrd="0" parTransId="{F49A565B-99AA-4351-B26C-ED06B16AB4C8}" sibTransId="{55338E1E-8BF3-4F7A-87D9-01AD4CB63A42}"/>
    <dgm:cxn modelId="{FF21FE99-2396-472B-85BB-FE6B1F305022}" type="presOf" srcId="{03B26CDA-895A-4C79-9B2C-A3AD58C93264}" destId="{BE399EF4-EE30-4822-9028-106845D5B29E}" srcOrd="0" destOrd="0" presId="urn:microsoft.com/office/officeart/2005/8/layout/default"/>
    <dgm:cxn modelId="{3976D5A8-3BFE-45F9-898A-6C16F09E82C6}" type="presOf" srcId="{886CC0B1-EC0C-4E43-875D-431E6D06E49B}" destId="{EF724E5D-6A07-49E4-901F-491D419C708D}" srcOrd="0" destOrd="0" presId="urn:microsoft.com/office/officeart/2005/8/layout/default"/>
    <dgm:cxn modelId="{65ED50AF-F6FE-4E37-B2E3-69FCFA1A55BC}" srcId="{2A186CF8-9C91-471A-9AF4-63B99B8EFB22}" destId="{D16135DD-7DFB-4A54-B794-FF6EFC89AAAE}" srcOrd="14" destOrd="0" parTransId="{94C51A10-6108-4596-B0BE-F22762BAF3B8}" sibTransId="{89B38D5A-4489-45E5-B425-008688681C3A}"/>
    <dgm:cxn modelId="{FC1FD3BA-7865-450A-92C7-8E474EE2E511}" srcId="{2A186CF8-9C91-471A-9AF4-63B99B8EFB22}" destId="{9628F98D-9C05-40D1-903A-F77197837B66}" srcOrd="16" destOrd="0" parTransId="{F751BF39-555A-4601-B191-54E326886ED0}" sibTransId="{31BC672D-EB40-4E69-B5B7-CB5ECCC3E9AD}"/>
    <dgm:cxn modelId="{A41499BB-8B7D-48EA-AB48-E45DF4B472BE}" type="presOf" srcId="{6C5A3AA3-6107-4AE8-ADA6-F9C71FD9BB50}" destId="{E84FBD78-7460-48BA-8DCF-297C318630F0}" srcOrd="0" destOrd="0" presId="urn:microsoft.com/office/officeart/2005/8/layout/default"/>
    <dgm:cxn modelId="{0D9419C5-8F3E-4A45-9EFC-FC7387AAD77A}" type="presOf" srcId="{7A1AD725-0923-415A-8E36-E704EF2717B2}" destId="{598A27CF-F857-4A5A-A16A-62D3457A33AA}" srcOrd="0" destOrd="0" presId="urn:microsoft.com/office/officeart/2005/8/layout/default"/>
    <dgm:cxn modelId="{50480BCA-EFE1-425F-BC10-88C8B6D9EE3E}" type="presOf" srcId="{2A186CF8-9C91-471A-9AF4-63B99B8EFB22}" destId="{DA54FF39-8019-46FF-9447-4DE60B18E8DA}" srcOrd="0" destOrd="0" presId="urn:microsoft.com/office/officeart/2005/8/layout/default"/>
    <dgm:cxn modelId="{763B29CC-DDD3-4CA1-91F4-A0A6F06B0292}" srcId="{2A186CF8-9C91-471A-9AF4-63B99B8EFB22}" destId="{C15DA67E-B302-4664-B748-2E1738C5AB6E}" srcOrd="4" destOrd="0" parTransId="{A76C002D-083C-4201-8475-D2FB4E50B30B}" sibTransId="{D9476512-870F-412E-8E4E-D901D70C4ACE}"/>
    <dgm:cxn modelId="{65E8CCCF-224B-40A5-8C81-C6C37BB4298E}" type="presOf" srcId="{A9AE42C7-95A7-433E-A9C3-0B6D7CBD9EE5}" destId="{EDD3D5B1-2E70-4D36-BCE6-413C9B9A9871}" srcOrd="0" destOrd="0" presId="urn:microsoft.com/office/officeart/2005/8/layout/default"/>
    <dgm:cxn modelId="{C765C9D6-864F-4A40-A1E0-C15BA82FFC54}" type="presOf" srcId="{D25F4C2C-5A10-440D-90C5-EB672B336FAD}" destId="{0E993B35-731D-476B-B077-F0B243C79F46}" srcOrd="0" destOrd="0" presId="urn:microsoft.com/office/officeart/2005/8/layout/default"/>
    <dgm:cxn modelId="{C613D6D6-3F0B-41C9-9770-D5F88127390B}" type="presOf" srcId="{CF628DB8-7D3A-467C-83EC-2ABFEAFE6E57}" destId="{7CFEF71B-7E8E-45D3-B8BA-E0F410E42229}" srcOrd="0" destOrd="0" presId="urn:microsoft.com/office/officeart/2005/8/layout/default"/>
    <dgm:cxn modelId="{BF6D0ED9-48ED-49AA-8FD6-9DA5E608DE97}" srcId="{2A186CF8-9C91-471A-9AF4-63B99B8EFB22}" destId="{A9AE42C7-95A7-433E-A9C3-0B6D7CBD9EE5}" srcOrd="10" destOrd="0" parTransId="{C1FC8CCA-0B15-4767-9E8F-4798E0702011}" sibTransId="{0F045F1A-1DAB-4717-83B3-D7B1A1275E77}"/>
    <dgm:cxn modelId="{4022DBD9-31EA-40FF-A62C-8998D9948846}" type="presOf" srcId="{A5127884-96E7-4350-8317-B3911690DD5A}" destId="{2E0CF68E-7E72-4F8A-AE12-525B2E365109}" srcOrd="0" destOrd="0" presId="urn:microsoft.com/office/officeart/2005/8/layout/default"/>
    <dgm:cxn modelId="{8D0F1CDD-C1F7-4D22-8227-93283820EF34}" srcId="{2A186CF8-9C91-471A-9AF4-63B99B8EFB22}" destId="{E0D76669-66B8-4010-9CA1-3432DA0B5DB3}" srcOrd="1" destOrd="0" parTransId="{89F94725-B1BB-4BC9-8FEA-7DEF6CF2B69B}" sibTransId="{E02C5767-5A90-4452-89C7-F959911BB668}"/>
    <dgm:cxn modelId="{0FCBF8DF-8370-41D8-97AB-CADE0E318AB6}" type="presOf" srcId="{9628F98D-9C05-40D1-903A-F77197837B66}" destId="{99B33BE7-719B-4829-93E6-215DA9D14B55}" srcOrd="0" destOrd="0" presId="urn:microsoft.com/office/officeart/2005/8/layout/default"/>
    <dgm:cxn modelId="{4F1202EE-82B6-49EE-AFE5-6EBFAAACA8B7}" type="presOf" srcId="{948DF623-661B-428A-B6FF-D9CB80508C5C}" destId="{CF710D9B-8C77-403B-83A3-307A4B41479B}" srcOrd="0" destOrd="0" presId="urn:microsoft.com/office/officeart/2005/8/layout/default"/>
    <dgm:cxn modelId="{036BD7F1-AF41-4CDC-A9BC-66FBFB523364}" srcId="{2A186CF8-9C91-471A-9AF4-63B99B8EFB22}" destId="{DDCF3436-F3D6-4EF7-BF7D-F7BD96BA1821}" srcOrd="13" destOrd="0" parTransId="{25F6E8A3-0DE9-490C-AA08-E5512E93C971}" sibTransId="{4F564DCC-FD0D-439B-9942-8F5910BE1B38}"/>
    <dgm:cxn modelId="{A77B76F6-21E4-4F65-AFDD-0ADB7577009C}" srcId="{2A186CF8-9C91-471A-9AF4-63B99B8EFB22}" destId="{886CC0B1-EC0C-4E43-875D-431E6D06E49B}" srcOrd="0" destOrd="0" parTransId="{7AAE103D-8226-44CB-8FB2-7E8C2BAD080F}" sibTransId="{5C1C5879-7E39-4196-9411-B234BB2B6C2D}"/>
    <dgm:cxn modelId="{7EF75CF8-5609-4C8E-AD46-21C29A129582}" srcId="{2A186CF8-9C91-471A-9AF4-63B99B8EFB22}" destId="{D25F4C2C-5A10-440D-90C5-EB672B336FAD}" srcOrd="17" destOrd="0" parTransId="{05BFE08A-BB34-49C0-A8AE-C6372D5F8BD3}" sibTransId="{4EB674BB-B56B-4543-96BC-3C24CE11985B}"/>
    <dgm:cxn modelId="{CABD9EFE-3003-4134-907F-46DE8CE14D94}" type="presOf" srcId="{E0D76669-66B8-4010-9CA1-3432DA0B5DB3}" destId="{187086C3-84F9-489F-897A-51CB13C9D68D}" srcOrd="0" destOrd="0" presId="urn:microsoft.com/office/officeart/2005/8/layout/default"/>
    <dgm:cxn modelId="{90C89905-0653-4260-B66D-847610D833C1}" type="presParOf" srcId="{DA54FF39-8019-46FF-9447-4DE60B18E8DA}" destId="{EF724E5D-6A07-49E4-901F-491D419C708D}" srcOrd="0" destOrd="0" presId="urn:microsoft.com/office/officeart/2005/8/layout/default"/>
    <dgm:cxn modelId="{7276EB6E-AA1E-4ABA-91AD-CBBE36E3BEDA}" type="presParOf" srcId="{DA54FF39-8019-46FF-9447-4DE60B18E8DA}" destId="{E65BFAC4-194B-464D-84CB-D2D67C736868}" srcOrd="1" destOrd="0" presId="urn:microsoft.com/office/officeart/2005/8/layout/default"/>
    <dgm:cxn modelId="{EB80A822-835B-4AF1-8BD9-8CDBA595361A}" type="presParOf" srcId="{DA54FF39-8019-46FF-9447-4DE60B18E8DA}" destId="{187086C3-84F9-489F-897A-51CB13C9D68D}" srcOrd="2" destOrd="0" presId="urn:microsoft.com/office/officeart/2005/8/layout/default"/>
    <dgm:cxn modelId="{17102567-B9BC-472E-A2DC-65959F3F3E22}" type="presParOf" srcId="{DA54FF39-8019-46FF-9447-4DE60B18E8DA}" destId="{325BF8B7-552B-4B71-8A55-8B5B12EE4002}" srcOrd="3" destOrd="0" presId="urn:microsoft.com/office/officeart/2005/8/layout/default"/>
    <dgm:cxn modelId="{ABF1CE45-0BEA-4BB7-9DEB-CBEB90C204AE}" type="presParOf" srcId="{DA54FF39-8019-46FF-9447-4DE60B18E8DA}" destId="{2E0CF68E-7E72-4F8A-AE12-525B2E365109}" srcOrd="4" destOrd="0" presId="urn:microsoft.com/office/officeart/2005/8/layout/default"/>
    <dgm:cxn modelId="{D9260804-1BCA-4992-8883-FDBF35DF3D36}" type="presParOf" srcId="{DA54FF39-8019-46FF-9447-4DE60B18E8DA}" destId="{CAFBF7E2-1CBC-49EF-8ADB-8EABA604E498}" srcOrd="5" destOrd="0" presId="urn:microsoft.com/office/officeart/2005/8/layout/default"/>
    <dgm:cxn modelId="{B175A2DC-7654-4A86-A8F3-7CCFF10CF12E}" type="presParOf" srcId="{DA54FF39-8019-46FF-9447-4DE60B18E8DA}" destId="{21285B31-FFDC-42E1-9BA2-7209EAD5D232}" srcOrd="6" destOrd="0" presId="urn:microsoft.com/office/officeart/2005/8/layout/default"/>
    <dgm:cxn modelId="{0309F82C-D608-4E58-BA10-ABBBFDC54D0A}" type="presParOf" srcId="{DA54FF39-8019-46FF-9447-4DE60B18E8DA}" destId="{018F07BA-10CB-4D43-8C40-E83B0BD81A9B}" srcOrd="7" destOrd="0" presId="urn:microsoft.com/office/officeart/2005/8/layout/default"/>
    <dgm:cxn modelId="{0CC46969-CDF0-4B14-B7C2-874BBCCEE22D}" type="presParOf" srcId="{DA54FF39-8019-46FF-9447-4DE60B18E8DA}" destId="{8EE50985-6D7F-4A7D-803A-A326C826E543}" srcOrd="8" destOrd="0" presId="urn:microsoft.com/office/officeart/2005/8/layout/default"/>
    <dgm:cxn modelId="{B8520C0D-AF7C-4A5F-992E-CD3CA16C1A39}" type="presParOf" srcId="{DA54FF39-8019-46FF-9447-4DE60B18E8DA}" destId="{7FECF61C-B33D-42F8-90C0-DA22C126B60D}" srcOrd="9" destOrd="0" presId="urn:microsoft.com/office/officeart/2005/8/layout/default"/>
    <dgm:cxn modelId="{37488659-BFDE-43D2-9A92-AD09F6F80607}" type="presParOf" srcId="{DA54FF39-8019-46FF-9447-4DE60B18E8DA}" destId="{52936DF4-807B-43F3-B760-8B825773C08E}" srcOrd="10" destOrd="0" presId="urn:microsoft.com/office/officeart/2005/8/layout/default"/>
    <dgm:cxn modelId="{A98FEAFB-06FD-4C23-8046-CD36A68CA580}" type="presParOf" srcId="{DA54FF39-8019-46FF-9447-4DE60B18E8DA}" destId="{8C036D2E-32C9-4AA3-93F7-E422D6B754C0}" srcOrd="11" destOrd="0" presId="urn:microsoft.com/office/officeart/2005/8/layout/default"/>
    <dgm:cxn modelId="{AF645928-B8EF-48A2-ACA7-EC7C97188AD2}" type="presParOf" srcId="{DA54FF39-8019-46FF-9447-4DE60B18E8DA}" destId="{CF710D9B-8C77-403B-83A3-307A4B41479B}" srcOrd="12" destOrd="0" presId="urn:microsoft.com/office/officeart/2005/8/layout/default"/>
    <dgm:cxn modelId="{2B4D1829-BFA7-4038-B7CE-80B9BA71E81B}" type="presParOf" srcId="{DA54FF39-8019-46FF-9447-4DE60B18E8DA}" destId="{0D24F352-E3F2-4370-8EFB-AACDB1503594}" srcOrd="13" destOrd="0" presId="urn:microsoft.com/office/officeart/2005/8/layout/default"/>
    <dgm:cxn modelId="{94855B29-D328-4597-8E47-84D313AAD62B}" type="presParOf" srcId="{DA54FF39-8019-46FF-9447-4DE60B18E8DA}" destId="{C103FDEA-06BD-4A0B-A435-8C881F2FD5A0}" srcOrd="14" destOrd="0" presId="urn:microsoft.com/office/officeart/2005/8/layout/default"/>
    <dgm:cxn modelId="{7FAC9AC9-EBD9-41A3-B0E2-9B4AE796A78E}" type="presParOf" srcId="{DA54FF39-8019-46FF-9447-4DE60B18E8DA}" destId="{A7148F1B-9BDC-4A33-9867-C71F92A0DA4F}" srcOrd="15" destOrd="0" presId="urn:microsoft.com/office/officeart/2005/8/layout/default"/>
    <dgm:cxn modelId="{69E42F99-51D9-4F44-89E0-70B5A55D82C7}" type="presParOf" srcId="{DA54FF39-8019-46FF-9447-4DE60B18E8DA}" destId="{BE399EF4-EE30-4822-9028-106845D5B29E}" srcOrd="16" destOrd="0" presId="urn:microsoft.com/office/officeart/2005/8/layout/default"/>
    <dgm:cxn modelId="{43232E20-8F52-4DC2-AE96-0ACE49445FBA}" type="presParOf" srcId="{DA54FF39-8019-46FF-9447-4DE60B18E8DA}" destId="{286506DB-E90A-4E20-84AC-449B1D7543CD}" srcOrd="17" destOrd="0" presId="urn:microsoft.com/office/officeart/2005/8/layout/default"/>
    <dgm:cxn modelId="{7D1973A5-B272-4F38-BDDE-A9B2B7DAA4DF}" type="presParOf" srcId="{DA54FF39-8019-46FF-9447-4DE60B18E8DA}" destId="{E84FBD78-7460-48BA-8DCF-297C318630F0}" srcOrd="18" destOrd="0" presId="urn:microsoft.com/office/officeart/2005/8/layout/default"/>
    <dgm:cxn modelId="{D441C41C-B2E6-4104-8680-06E73924E87D}" type="presParOf" srcId="{DA54FF39-8019-46FF-9447-4DE60B18E8DA}" destId="{57B9FBD2-529D-48BF-8438-A45A29799DB2}" srcOrd="19" destOrd="0" presId="urn:microsoft.com/office/officeart/2005/8/layout/default"/>
    <dgm:cxn modelId="{34292362-9733-4F43-A089-9D52B4820246}" type="presParOf" srcId="{DA54FF39-8019-46FF-9447-4DE60B18E8DA}" destId="{EDD3D5B1-2E70-4D36-BCE6-413C9B9A9871}" srcOrd="20" destOrd="0" presId="urn:microsoft.com/office/officeart/2005/8/layout/default"/>
    <dgm:cxn modelId="{A4A13C71-C290-4FB0-9228-F888950D57F4}" type="presParOf" srcId="{DA54FF39-8019-46FF-9447-4DE60B18E8DA}" destId="{1A0B67EB-7757-4D05-9040-C6ECBCD5290E}" srcOrd="21" destOrd="0" presId="urn:microsoft.com/office/officeart/2005/8/layout/default"/>
    <dgm:cxn modelId="{D0E8CA59-3C9A-426B-B8B7-E7554CE9F24D}" type="presParOf" srcId="{DA54FF39-8019-46FF-9447-4DE60B18E8DA}" destId="{598A27CF-F857-4A5A-A16A-62D3457A33AA}" srcOrd="22" destOrd="0" presId="urn:microsoft.com/office/officeart/2005/8/layout/default"/>
    <dgm:cxn modelId="{2D66D8D7-9B2D-41D5-A571-89C7683774FD}" type="presParOf" srcId="{DA54FF39-8019-46FF-9447-4DE60B18E8DA}" destId="{AAE6BC2D-8009-41E2-BFC9-E08165C1446E}" srcOrd="23" destOrd="0" presId="urn:microsoft.com/office/officeart/2005/8/layout/default"/>
    <dgm:cxn modelId="{0CA56569-7D7C-480B-A363-46BCCAF4CE07}" type="presParOf" srcId="{DA54FF39-8019-46FF-9447-4DE60B18E8DA}" destId="{3A084F9A-7CFB-402C-8222-44DE0BC7C8CE}" srcOrd="24" destOrd="0" presId="urn:microsoft.com/office/officeart/2005/8/layout/default"/>
    <dgm:cxn modelId="{1D37D59E-4104-4A8F-B800-190D3D9B44AF}" type="presParOf" srcId="{DA54FF39-8019-46FF-9447-4DE60B18E8DA}" destId="{E73E5BE8-D288-44E0-BF55-620766E7E4D4}" srcOrd="25" destOrd="0" presId="urn:microsoft.com/office/officeart/2005/8/layout/default"/>
    <dgm:cxn modelId="{C9260185-F55A-4B8F-AB6F-F2CA9BC13358}" type="presParOf" srcId="{DA54FF39-8019-46FF-9447-4DE60B18E8DA}" destId="{E6C417BD-034E-43D7-B6C1-E8410CD3B5D6}" srcOrd="26" destOrd="0" presId="urn:microsoft.com/office/officeart/2005/8/layout/default"/>
    <dgm:cxn modelId="{17BB75CE-196C-4489-A57B-EDAFAD8F6E68}" type="presParOf" srcId="{DA54FF39-8019-46FF-9447-4DE60B18E8DA}" destId="{539F58D8-48AE-488D-9D10-A6D7C9F23D26}" srcOrd="27" destOrd="0" presId="urn:microsoft.com/office/officeart/2005/8/layout/default"/>
    <dgm:cxn modelId="{D4DAA303-3A42-41DF-B0BD-1DE9B1B19D3F}" type="presParOf" srcId="{DA54FF39-8019-46FF-9447-4DE60B18E8DA}" destId="{A822C1D8-321B-4B20-B7AF-ECD7BCD3C3CD}" srcOrd="28" destOrd="0" presId="urn:microsoft.com/office/officeart/2005/8/layout/default"/>
    <dgm:cxn modelId="{9B52766E-E6A1-449B-8EF7-FF39AFC4F5CD}" type="presParOf" srcId="{DA54FF39-8019-46FF-9447-4DE60B18E8DA}" destId="{E7A6D3F8-25CF-4460-84B0-63EA5B343D91}" srcOrd="29" destOrd="0" presId="urn:microsoft.com/office/officeart/2005/8/layout/default"/>
    <dgm:cxn modelId="{57649DAB-782C-4D8D-91FB-11D9CA6424D8}" type="presParOf" srcId="{DA54FF39-8019-46FF-9447-4DE60B18E8DA}" destId="{7CFEF71B-7E8E-45D3-B8BA-E0F410E42229}" srcOrd="30" destOrd="0" presId="urn:microsoft.com/office/officeart/2005/8/layout/default"/>
    <dgm:cxn modelId="{AEA4142F-FA8A-4EC0-91EB-CF1387DAFED0}" type="presParOf" srcId="{DA54FF39-8019-46FF-9447-4DE60B18E8DA}" destId="{F9B025C8-54F0-4B15-B336-FB45FFDF1616}" srcOrd="31" destOrd="0" presId="urn:microsoft.com/office/officeart/2005/8/layout/default"/>
    <dgm:cxn modelId="{24A416F5-2AF4-4533-B1A2-381155AEF135}" type="presParOf" srcId="{DA54FF39-8019-46FF-9447-4DE60B18E8DA}" destId="{99B33BE7-719B-4829-93E6-215DA9D14B55}" srcOrd="32" destOrd="0" presId="urn:microsoft.com/office/officeart/2005/8/layout/default"/>
    <dgm:cxn modelId="{7F18E0C2-8D86-457C-B8C4-D496F1AAE78D}" type="presParOf" srcId="{DA54FF39-8019-46FF-9447-4DE60B18E8DA}" destId="{74A68422-3BF7-4E30-B182-20D14F8F4359}" srcOrd="33" destOrd="0" presId="urn:microsoft.com/office/officeart/2005/8/layout/default"/>
    <dgm:cxn modelId="{0771F19F-2F19-4ADA-96D5-47D0ACEA6A2B}" type="presParOf" srcId="{DA54FF39-8019-46FF-9447-4DE60B18E8DA}" destId="{0E993B35-731D-476B-B077-F0B243C79F46}" srcOrd="3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24E5D-6A07-49E4-901F-491D419C708D}">
      <dsp:nvSpPr>
        <dsp:cNvPr id="0" name=""/>
        <dsp:cNvSpPr/>
      </dsp:nvSpPr>
      <dsp:spPr>
        <a:xfrm>
          <a:off x="3594" y="99428"/>
          <a:ext cx="1946002" cy="1167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noProof="0" dirty="0">
              <a:solidFill>
                <a:srgbClr val="0032A0"/>
              </a:solidFill>
              <a:latin typeface="Merriweather Sans" pitchFamily="2" charset="0"/>
            </a:rPr>
            <a:t>Ontwerpen</a:t>
          </a:r>
          <a:endParaRPr lang="nl-NL" sz="1600" kern="1200" dirty="0">
            <a:solidFill>
              <a:srgbClr val="0032A0"/>
            </a:solidFill>
            <a:latin typeface="Merriweather Sans" pitchFamily="2" charset="0"/>
          </a:endParaRPr>
        </a:p>
      </dsp:txBody>
      <dsp:txXfrm>
        <a:off x="3594" y="99428"/>
        <a:ext cx="1946002" cy="1167601"/>
      </dsp:txXfrm>
    </dsp:sp>
    <dsp:sp modelId="{187086C3-84F9-489F-897A-51CB13C9D68D}">
      <dsp:nvSpPr>
        <dsp:cNvPr id="0" name=""/>
        <dsp:cNvSpPr/>
      </dsp:nvSpPr>
      <dsp:spPr>
        <a:xfrm>
          <a:off x="2144196" y="99428"/>
          <a:ext cx="1946002" cy="1167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noProof="0">
              <a:solidFill>
                <a:srgbClr val="0032A0"/>
              </a:solidFill>
              <a:latin typeface="Merriweather Sans" pitchFamily="2" charset="0"/>
            </a:rPr>
            <a:t>Werken met de watersnijmachine</a:t>
          </a:r>
          <a:endParaRPr lang="nl-NL" sz="1600" kern="1200" noProof="0" dirty="0">
            <a:solidFill>
              <a:srgbClr val="0032A0"/>
            </a:solidFill>
            <a:latin typeface="Merriweather Sans" pitchFamily="2" charset="0"/>
          </a:endParaRPr>
        </a:p>
      </dsp:txBody>
      <dsp:txXfrm>
        <a:off x="2144196" y="99428"/>
        <a:ext cx="1946002" cy="1167601"/>
      </dsp:txXfrm>
    </dsp:sp>
    <dsp:sp modelId="{2E0CF68E-7E72-4F8A-AE12-525B2E365109}">
      <dsp:nvSpPr>
        <dsp:cNvPr id="0" name=""/>
        <dsp:cNvSpPr/>
      </dsp:nvSpPr>
      <dsp:spPr>
        <a:xfrm>
          <a:off x="4284798" y="99428"/>
          <a:ext cx="1946002" cy="1167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noProof="0">
              <a:solidFill>
                <a:srgbClr val="0032A0"/>
              </a:solidFill>
              <a:latin typeface="Merriweather Sans" pitchFamily="2" charset="0"/>
            </a:rPr>
            <a:t>Metaalbewerking</a:t>
          </a:r>
          <a:endParaRPr lang="nl-NL" sz="1600" kern="1200" noProof="0" dirty="0">
            <a:solidFill>
              <a:srgbClr val="0032A0"/>
            </a:solidFill>
            <a:latin typeface="Merriweather Sans" pitchFamily="2" charset="0"/>
          </a:endParaRPr>
        </a:p>
      </dsp:txBody>
      <dsp:txXfrm>
        <a:off x="4284798" y="99428"/>
        <a:ext cx="1946002" cy="1167601"/>
      </dsp:txXfrm>
    </dsp:sp>
    <dsp:sp modelId="{21285B31-FFDC-42E1-9BA2-7209EAD5D232}">
      <dsp:nvSpPr>
        <dsp:cNvPr id="0" name=""/>
        <dsp:cNvSpPr/>
      </dsp:nvSpPr>
      <dsp:spPr>
        <a:xfrm>
          <a:off x="6425401" y="99428"/>
          <a:ext cx="1946002" cy="1167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noProof="0" dirty="0">
              <a:solidFill>
                <a:srgbClr val="0032A0"/>
              </a:solidFill>
              <a:latin typeface="Merriweather Sans" pitchFamily="2" charset="0"/>
            </a:rPr>
            <a:t>Warmteketel controleren</a:t>
          </a:r>
        </a:p>
      </dsp:txBody>
      <dsp:txXfrm>
        <a:off x="6425401" y="99428"/>
        <a:ext cx="1946002" cy="1167601"/>
      </dsp:txXfrm>
    </dsp:sp>
    <dsp:sp modelId="{8EE50985-6D7F-4A7D-803A-A326C826E543}">
      <dsp:nvSpPr>
        <dsp:cNvPr id="0" name=""/>
        <dsp:cNvSpPr/>
      </dsp:nvSpPr>
      <dsp:spPr>
        <a:xfrm>
          <a:off x="8566003" y="99428"/>
          <a:ext cx="1946002" cy="1167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>
              <a:solidFill>
                <a:srgbClr val="0032A0"/>
              </a:solidFill>
              <a:latin typeface="Merriweather Sans" pitchFamily="2" charset="0"/>
            </a:rPr>
            <a:t>Rookgassen meten</a:t>
          </a:r>
          <a:endParaRPr lang="nl-NL" sz="1600" kern="1200" dirty="0">
            <a:solidFill>
              <a:srgbClr val="0032A0"/>
            </a:solidFill>
            <a:latin typeface="Merriweather Sans" pitchFamily="2" charset="0"/>
          </a:endParaRPr>
        </a:p>
      </dsp:txBody>
      <dsp:txXfrm>
        <a:off x="8566003" y="99428"/>
        <a:ext cx="1946002" cy="1167601"/>
      </dsp:txXfrm>
    </dsp:sp>
    <dsp:sp modelId="{52936DF4-807B-43F3-B760-8B825773C08E}">
      <dsp:nvSpPr>
        <dsp:cNvPr id="0" name=""/>
        <dsp:cNvSpPr/>
      </dsp:nvSpPr>
      <dsp:spPr>
        <a:xfrm>
          <a:off x="3594" y="1461630"/>
          <a:ext cx="1946002" cy="1167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noProof="0">
              <a:solidFill>
                <a:srgbClr val="0032A0"/>
              </a:solidFill>
              <a:latin typeface="Merriweather Sans" pitchFamily="2" charset="0"/>
            </a:rPr>
            <a:t>N</a:t>
          </a:r>
          <a:r>
            <a:rPr lang="nl-NL" sz="1600" kern="1200">
              <a:solidFill>
                <a:srgbClr val="0032A0"/>
              </a:solidFill>
              <a:latin typeface="Merriweather Sans" pitchFamily="2" charset="0"/>
            </a:rPr>
            <a:t>auwkeurig werken</a:t>
          </a:r>
          <a:endParaRPr lang="nl-NL" sz="1600" kern="1200" dirty="0">
            <a:solidFill>
              <a:srgbClr val="0032A0"/>
            </a:solidFill>
            <a:latin typeface="Merriweather Sans" pitchFamily="2" charset="0"/>
          </a:endParaRPr>
        </a:p>
      </dsp:txBody>
      <dsp:txXfrm>
        <a:off x="3594" y="1461630"/>
        <a:ext cx="1946002" cy="1167601"/>
      </dsp:txXfrm>
    </dsp:sp>
    <dsp:sp modelId="{CF710D9B-8C77-403B-83A3-307A4B41479B}">
      <dsp:nvSpPr>
        <dsp:cNvPr id="0" name=""/>
        <dsp:cNvSpPr/>
      </dsp:nvSpPr>
      <dsp:spPr>
        <a:xfrm>
          <a:off x="2144196" y="1461630"/>
          <a:ext cx="1946002" cy="1167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noProof="0" dirty="0">
              <a:solidFill>
                <a:srgbClr val="0032A0"/>
              </a:solidFill>
              <a:latin typeface="Merriweather Sans" pitchFamily="2" charset="0"/>
            </a:rPr>
            <a:t>Uitleggen aan klanten</a:t>
          </a:r>
        </a:p>
      </dsp:txBody>
      <dsp:txXfrm>
        <a:off x="2144196" y="1461630"/>
        <a:ext cx="1946002" cy="1167601"/>
      </dsp:txXfrm>
    </dsp:sp>
    <dsp:sp modelId="{C103FDEA-06BD-4A0B-A435-8C881F2FD5A0}">
      <dsp:nvSpPr>
        <dsp:cNvPr id="0" name=""/>
        <dsp:cNvSpPr/>
      </dsp:nvSpPr>
      <dsp:spPr>
        <a:xfrm>
          <a:off x="4284798" y="1461630"/>
          <a:ext cx="1946002" cy="1167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noProof="0">
              <a:solidFill>
                <a:srgbClr val="0032A0"/>
              </a:solidFill>
              <a:latin typeface="Merriweather Sans" pitchFamily="2" charset="0"/>
            </a:rPr>
            <a:t>Coördineren</a:t>
          </a:r>
          <a:endParaRPr lang="nl-NL" sz="1600" kern="1200" noProof="0" dirty="0">
            <a:solidFill>
              <a:srgbClr val="0032A0"/>
            </a:solidFill>
            <a:latin typeface="Merriweather Sans" pitchFamily="2" charset="0"/>
          </a:endParaRPr>
        </a:p>
      </dsp:txBody>
      <dsp:txXfrm>
        <a:off x="4284798" y="1461630"/>
        <a:ext cx="1946002" cy="1167601"/>
      </dsp:txXfrm>
    </dsp:sp>
    <dsp:sp modelId="{BE399EF4-EE30-4822-9028-106845D5B29E}">
      <dsp:nvSpPr>
        <dsp:cNvPr id="0" name=""/>
        <dsp:cNvSpPr/>
      </dsp:nvSpPr>
      <dsp:spPr>
        <a:xfrm>
          <a:off x="6425401" y="1461630"/>
          <a:ext cx="1946002" cy="1167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noProof="0" dirty="0" err="1">
              <a:solidFill>
                <a:srgbClr val="0032A0"/>
              </a:solidFill>
              <a:latin typeface="Merriweather Sans" pitchFamily="2" charset="0"/>
            </a:rPr>
            <a:t>Budge</a:t>
          </a:r>
          <a:r>
            <a:rPr lang="nl-NL" sz="1600" kern="1200" dirty="0">
              <a:solidFill>
                <a:srgbClr val="0032A0"/>
              </a:solidFill>
              <a:latin typeface="Merriweather Sans" pitchFamily="2" charset="0"/>
            </a:rPr>
            <a:t>t in de gaten houden</a:t>
          </a:r>
          <a:endParaRPr lang="nl-NL" sz="1600" kern="1200" noProof="0" dirty="0">
            <a:solidFill>
              <a:srgbClr val="0032A0"/>
            </a:solidFill>
            <a:latin typeface="Merriweather Sans" pitchFamily="2" charset="0"/>
          </a:endParaRPr>
        </a:p>
      </dsp:txBody>
      <dsp:txXfrm>
        <a:off x="6425401" y="1461630"/>
        <a:ext cx="1946002" cy="1167601"/>
      </dsp:txXfrm>
    </dsp:sp>
    <dsp:sp modelId="{E84FBD78-7460-48BA-8DCF-297C318630F0}">
      <dsp:nvSpPr>
        <dsp:cNvPr id="0" name=""/>
        <dsp:cNvSpPr/>
      </dsp:nvSpPr>
      <dsp:spPr>
        <a:xfrm>
          <a:off x="8566003" y="1461630"/>
          <a:ext cx="1946002" cy="1167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noProof="0">
              <a:solidFill>
                <a:srgbClr val="0032A0"/>
              </a:solidFill>
              <a:latin typeface="Merriweather Sans" pitchFamily="2" charset="0"/>
            </a:rPr>
            <a:t>Planning in de gaten houden</a:t>
          </a:r>
          <a:endParaRPr lang="nl-NL" sz="1600" kern="1200" noProof="0" dirty="0">
            <a:solidFill>
              <a:srgbClr val="0032A0"/>
            </a:solidFill>
            <a:latin typeface="Merriweather Sans" pitchFamily="2" charset="0"/>
          </a:endParaRPr>
        </a:p>
      </dsp:txBody>
      <dsp:txXfrm>
        <a:off x="8566003" y="1461630"/>
        <a:ext cx="1946002" cy="1167601"/>
      </dsp:txXfrm>
    </dsp:sp>
    <dsp:sp modelId="{EDD3D5B1-2E70-4D36-BCE6-413C9B9A9871}">
      <dsp:nvSpPr>
        <dsp:cNvPr id="0" name=""/>
        <dsp:cNvSpPr/>
      </dsp:nvSpPr>
      <dsp:spPr>
        <a:xfrm>
          <a:off x="3594" y="2823831"/>
          <a:ext cx="1946002" cy="1167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>
              <a:solidFill>
                <a:srgbClr val="0032A0"/>
              </a:solidFill>
              <a:latin typeface="Merriweather Sans" pitchFamily="2" charset="0"/>
            </a:rPr>
            <a:t>Plattegronden controleren</a:t>
          </a:r>
          <a:endParaRPr lang="nl-NL" sz="1600" kern="1200" dirty="0">
            <a:solidFill>
              <a:srgbClr val="0032A0"/>
            </a:solidFill>
            <a:latin typeface="Merriweather Sans" pitchFamily="2" charset="0"/>
          </a:endParaRPr>
        </a:p>
      </dsp:txBody>
      <dsp:txXfrm>
        <a:off x="3594" y="2823831"/>
        <a:ext cx="1946002" cy="1167601"/>
      </dsp:txXfrm>
    </dsp:sp>
    <dsp:sp modelId="{598A27CF-F857-4A5A-A16A-62D3457A33AA}">
      <dsp:nvSpPr>
        <dsp:cNvPr id="0" name=""/>
        <dsp:cNvSpPr/>
      </dsp:nvSpPr>
      <dsp:spPr>
        <a:xfrm>
          <a:off x="2144196" y="2823831"/>
          <a:ext cx="1946002" cy="1167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>
              <a:solidFill>
                <a:srgbClr val="0032A0"/>
              </a:solidFill>
              <a:latin typeface="Merriweather Sans" pitchFamily="2" charset="0"/>
            </a:rPr>
            <a:t>Sociale kant van bouwen</a:t>
          </a:r>
          <a:endParaRPr lang="nl-NL" sz="1600" kern="1200" dirty="0">
            <a:solidFill>
              <a:srgbClr val="0032A0"/>
            </a:solidFill>
            <a:latin typeface="Merriweather Sans" pitchFamily="2" charset="0"/>
          </a:endParaRPr>
        </a:p>
      </dsp:txBody>
      <dsp:txXfrm>
        <a:off x="2144196" y="2823831"/>
        <a:ext cx="1946002" cy="1167601"/>
      </dsp:txXfrm>
    </dsp:sp>
    <dsp:sp modelId="{3A084F9A-7CFB-402C-8222-44DE0BC7C8CE}">
      <dsp:nvSpPr>
        <dsp:cNvPr id="0" name=""/>
        <dsp:cNvSpPr/>
      </dsp:nvSpPr>
      <dsp:spPr>
        <a:xfrm>
          <a:off x="4284798" y="2823831"/>
          <a:ext cx="1946002" cy="1167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noProof="0">
              <a:solidFill>
                <a:srgbClr val="0032A0"/>
              </a:solidFill>
              <a:latin typeface="Merriweather Sans" pitchFamily="2" charset="0"/>
            </a:rPr>
            <a:t>Onderzoeken</a:t>
          </a:r>
          <a:endParaRPr lang="nl-NL" sz="1600" kern="1200" noProof="0" dirty="0">
            <a:solidFill>
              <a:srgbClr val="0032A0"/>
            </a:solidFill>
            <a:latin typeface="Merriweather Sans" pitchFamily="2" charset="0"/>
          </a:endParaRPr>
        </a:p>
      </dsp:txBody>
      <dsp:txXfrm>
        <a:off x="4284798" y="2823831"/>
        <a:ext cx="1946002" cy="1167601"/>
      </dsp:txXfrm>
    </dsp:sp>
    <dsp:sp modelId="{E6C417BD-034E-43D7-B6C1-E8410CD3B5D6}">
      <dsp:nvSpPr>
        <dsp:cNvPr id="0" name=""/>
        <dsp:cNvSpPr/>
      </dsp:nvSpPr>
      <dsp:spPr>
        <a:xfrm>
          <a:off x="6425401" y="2823831"/>
          <a:ext cx="1946002" cy="1167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noProof="0">
              <a:solidFill>
                <a:srgbClr val="0032A0"/>
              </a:solidFill>
              <a:latin typeface="Merriweather Sans" pitchFamily="2" charset="0"/>
            </a:rPr>
            <a:t>Overleggen met studenten</a:t>
          </a:r>
          <a:endParaRPr lang="nl-NL" sz="1600" kern="1200" noProof="0" dirty="0">
            <a:solidFill>
              <a:srgbClr val="0032A0"/>
            </a:solidFill>
            <a:latin typeface="Merriweather Sans" pitchFamily="2" charset="0"/>
          </a:endParaRPr>
        </a:p>
      </dsp:txBody>
      <dsp:txXfrm>
        <a:off x="6425401" y="2823831"/>
        <a:ext cx="1946002" cy="1167601"/>
      </dsp:txXfrm>
    </dsp:sp>
    <dsp:sp modelId="{A822C1D8-321B-4B20-B7AF-ECD7BCD3C3CD}">
      <dsp:nvSpPr>
        <dsp:cNvPr id="0" name=""/>
        <dsp:cNvSpPr/>
      </dsp:nvSpPr>
      <dsp:spPr>
        <a:xfrm>
          <a:off x="8566003" y="2823831"/>
          <a:ext cx="1946002" cy="1167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noProof="0">
              <a:solidFill>
                <a:srgbClr val="0032A0"/>
              </a:solidFill>
              <a:latin typeface="Merriweather Sans" pitchFamily="2" charset="0"/>
            </a:rPr>
            <a:t>Met bedrijven praten</a:t>
          </a:r>
          <a:endParaRPr lang="nl-NL" sz="1600" kern="1200" noProof="0" dirty="0">
            <a:solidFill>
              <a:srgbClr val="0032A0"/>
            </a:solidFill>
            <a:latin typeface="Merriweather Sans" pitchFamily="2" charset="0"/>
          </a:endParaRPr>
        </a:p>
      </dsp:txBody>
      <dsp:txXfrm>
        <a:off x="8566003" y="2823831"/>
        <a:ext cx="1946002" cy="1167601"/>
      </dsp:txXfrm>
    </dsp:sp>
    <dsp:sp modelId="{7CFEF71B-7E8E-45D3-B8BA-E0F410E42229}">
      <dsp:nvSpPr>
        <dsp:cNvPr id="0" name=""/>
        <dsp:cNvSpPr/>
      </dsp:nvSpPr>
      <dsp:spPr>
        <a:xfrm>
          <a:off x="2144196" y="4186033"/>
          <a:ext cx="1946002" cy="1167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noProof="0">
              <a:solidFill>
                <a:srgbClr val="0032A0"/>
              </a:solidFill>
              <a:latin typeface="Merriweather Sans" pitchFamily="2" charset="0"/>
            </a:rPr>
            <a:t>Overleggen met collega’s</a:t>
          </a:r>
          <a:endParaRPr lang="nl-NL" sz="1600" kern="1200" noProof="0" dirty="0">
            <a:solidFill>
              <a:srgbClr val="0032A0"/>
            </a:solidFill>
            <a:latin typeface="Merriweather Sans" pitchFamily="2" charset="0"/>
          </a:endParaRPr>
        </a:p>
      </dsp:txBody>
      <dsp:txXfrm>
        <a:off x="2144196" y="4186033"/>
        <a:ext cx="1946002" cy="1167601"/>
      </dsp:txXfrm>
    </dsp:sp>
    <dsp:sp modelId="{99B33BE7-719B-4829-93E6-215DA9D14B55}">
      <dsp:nvSpPr>
        <dsp:cNvPr id="0" name=""/>
        <dsp:cNvSpPr/>
      </dsp:nvSpPr>
      <dsp:spPr>
        <a:xfrm>
          <a:off x="4284798" y="4186033"/>
          <a:ext cx="1946002" cy="1167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noProof="0">
              <a:solidFill>
                <a:srgbClr val="0032A0"/>
              </a:solidFill>
              <a:latin typeface="Merriweather Sans" pitchFamily="2" charset="0"/>
            </a:rPr>
            <a:t>College geven</a:t>
          </a:r>
          <a:endParaRPr lang="nl-NL" sz="1600" kern="1200" noProof="0" dirty="0">
            <a:solidFill>
              <a:srgbClr val="0032A0"/>
            </a:solidFill>
            <a:latin typeface="Merriweather Sans" pitchFamily="2" charset="0"/>
          </a:endParaRPr>
        </a:p>
      </dsp:txBody>
      <dsp:txXfrm>
        <a:off x="4284798" y="4186033"/>
        <a:ext cx="1946002" cy="1167601"/>
      </dsp:txXfrm>
    </dsp:sp>
    <dsp:sp modelId="{0E993B35-731D-476B-B077-F0B243C79F46}">
      <dsp:nvSpPr>
        <dsp:cNvPr id="0" name=""/>
        <dsp:cNvSpPr/>
      </dsp:nvSpPr>
      <dsp:spPr>
        <a:xfrm>
          <a:off x="6425401" y="4186033"/>
          <a:ext cx="1946002" cy="1167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noProof="0">
              <a:solidFill>
                <a:srgbClr val="0032A0"/>
              </a:solidFill>
              <a:latin typeface="Merriweather Sans" pitchFamily="2" charset="0"/>
            </a:rPr>
            <a:t>Artikelen schrijven</a:t>
          </a:r>
          <a:endParaRPr lang="nl-NL" sz="1600" kern="1200" noProof="0" dirty="0">
            <a:solidFill>
              <a:srgbClr val="0032A0"/>
            </a:solidFill>
            <a:latin typeface="Merriweather Sans" pitchFamily="2" charset="0"/>
          </a:endParaRPr>
        </a:p>
      </dsp:txBody>
      <dsp:txXfrm>
        <a:off x="6425401" y="4186033"/>
        <a:ext cx="1946002" cy="1167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48A51FEB-5C02-49C2-ADBA-443AB994B2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NL"/>
              <a:t>VHTO Leading Ladies Bijeenkomst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0A4F76A-4AE6-44CF-A12B-DE8E3AA786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E0A17-67BE-43F8-83E1-0DA33E5ADE33}" type="datetimeFigureOut">
              <a:rPr lang="nl-NL" smtClean="0"/>
              <a:t>5-3-2025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135E0D2-22DA-46ED-A5A1-DAABA40084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2A7B490-DA01-437B-818C-D38DB70835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1B99-5260-4F42-B27B-2F1CAEEFC3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03189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NL"/>
              <a:t>VHTO Leading Ladies Bijeenkomst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FF9BF-9ADE-4B77-9217-EAE38502FB50}" type="datetimeFigureOut">
              <a:rPr lang="nl-NL" smtClean="0"/>
              <a:t>5-3-2025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15E71-85DC-4AD8-A4E3-4F2FAB9DB4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682788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Klassikaal met de klas de taken bespreken</a:t>
            </a: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VHTO Leading Ladies Bijeenkomst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15E71-85DC-4AD8-A4E3-4F2FAB9DB436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1817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5FD19B-C451-A040-E2BF-4F14EC46F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828D67F-1F2F-8514-095F-9442FB072F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2902C0-C5DD-EC44-428C-3973CB8DA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1EDF-6D27-D240-BE17-3E641C2AF5C3}" type="datetimeFigureOut">
              <a:rPr lang="nl-NL" smtClean="0"/>
              <a:t>5-3-2025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0DB665-9D36-97D4-5068-CCB8C1196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B7CCB3-E0ED-162B-3B62-DCA403319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D275-1520-8542-B9C6-11DD931B58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105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5FD19B-C451-A040-E2BF-4F14EC46F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828D67F-1F2F-8514-095F-9442FB072F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2902C0-C5DD-EC44-428C-3973CB8DA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1EDF-6D27-D240-BE17-3E641C2AF5C3}" type="datetimeFigureOut">
              <a:rPr lang="nl-NL" smtClean="0"/>
              <a:t>5-3-2025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0DB665-9D36-97D4-5068-CCB8C1196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B7CCB3-E0ED-162B-3B62-DCA403319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D275-1520-8542-B9C6-11DD931B58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318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kleding, persoon, schoeisel, mensen&#10;&#10;Automatisch gegenereerde beschrijving">
            <a:extLst>
              <a:ext uri="{FF2B5EF4-FFF2-40B4-BE49-F238E27FC236}">
                <a16:creationId xmlns:a16="http://schemas.microsoft.com/office/drawing/2014/main" id="{7C1B7B68-8F10-9D27-29EA-E2BC79F52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8" t="29037" r="9092"/>
          <a:stretch/>
        </p:blipFill>
        <p:spPr>
          <a:xfrm>
            <a:off x="-1" y="-837697"/>
            <a:ext cx="12192000" cy="7695697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C599BB3F-E4CC-D56D-7957-C003E3778D0D}"/>
              </a:ext>
            </a:extLst>
          </p:cNvPr>
          <p:cNvSpPr/>
          <p:nvPr userDrawn="1"/>
        </p:nvSpPr>
        <p:spPr>
          <a:xfrm>
            <a:off x="1" y="5132438"/>
            <a:ext cx="12192000" cy="1725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A8DC956-7416-B1CA-747B-E15C3BFF2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420030"/>
            <a:ext cx="12192000" cy="115037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12" name="Afbeelding 11" descr="Afbeelding met cirkel, Graphics, symbool, Lettertype&#10;&#10;Automatisch gegenereerde beschrijving">
            <a:extLst>
              <a:ext uri="{FF2B5EF4-FFF2-40B4-BE49-F238E27FC236}">
                <a16:creationId xmlns:a16="http://schemas.microsoft.com/office/drawing/2014/main" id="{3326F10C-F84C-D474-7D78-A6C2C62CDE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520" y="-569656"/>
            <a:ext cx="13208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02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FC3BDB9F-D72D-5C76-770B-5314374A00C3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EB3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kleding, Menselijk gezicht, persoon, spiegel&#10;&#10;Automatisch gegenereerde beschrijving">
            <a:extLst>
              <a:ext uri="{FF2B5EF4-FFF2-40B4-BE49-F238E27FC236}">
                <a16:creationId xmlns:a16="http://schemas.microsoft.com/office/drawing/2014/main" id="{01D0EE57-F335-1527-11B2-B46A0110D1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6801853" cy="962548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F5FD19B-C451-A040-E2BF-4F14EC46F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0927" y="1064745"/>
            <a:ext cx="6012873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828D67F-1F2F-8514-095F-9442FB072F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0927" y="3655519"/>
            <a:ext cx="601287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5" name="Afbeelding 4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E262E25C-CC69-F185-5922-9250B9E87A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124" y="5793255"/>
            <a:ext cx="3760838" cy="893111"/>
          </a:xfrm>
          <a:prstGeom prst="rect">
            <a:avLst/>
          </a:prstGeom>
        </p:spPr>
      </p:pic>
      <p:pic>
        <p:nvPicPr>
          <p:cNvPr id="7" name="Afbeelding 6" descr="Afbeelding met cirkel, Graphics, symbool, Lettertype&#10;&#10;Automatisch gegenereerde beschrijving">
            <a:extLst>
              <a:ext uri="{FF2B5EF4-FFF2-40B4-BE49-F238E27FC236}">
                <a16:creationId xmlns:a16="http://schemas.microsoft.com/office/drawing/2014/main" id="{62016453-BB17-1FB5-804C-C832A32CA56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400" y="207495"/>
            <a:ext cx="1320800" cy="1714500"/>
          </a:xfrm>
          <a:prstGeom prst="rect">
            <a:avLst/>
          </a:prstGeom>
        </p:spPr>
      </p:pic>
      <p:pic>
        <p:nvPicPr>
          <p:cNvPr id="6" name="Afbeelding 5" descr="Afbeelding met persoon, kleding, Menselijk gezicht, vrouw&#10;&#10;Automatisch gegenereerde beschrijving">
            <a:extLst>
              <a:ext uri="{FF2B5EF4-FFF2-40B4-BE49-F238E27FC236}">
                <a16:creationId xmlns:a16="http://schemas.microsoft.com/office/drawing/2014/main" id="{8B53AC92-767E-5AD9-4C4A-D798D577AA1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345"/>
            <a:ext cx="6801853" cy="962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16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8C499CA-93C1-F78C-5F18-D22DF01D51CE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EB3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ADA2637-6F22-C298-B2E4-04B6B5860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48B52B-1A3D-01F9-23E6-E13E2A977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8" name="Afbeelding 7" descr="Afbeelding met cirkel, Graphics, symbool, Lettertype&#10;&#10;Automatisch gegenereerde beschrijving">
            <a:extLst>
              <a:ext uri="{FF2B5EF4-FFF2-40B4-BE49-F238E27FC236}">
                <a16:creationId xmlns:a16="http://schemas.microsoft.com/office/drawing/2014/main" id="{ADC641CA-B36A-9515-539B-FCB15F654A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373" y="5609150"/>
            <a:ext cx="874853" cy="113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77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DA2637-6F22-C298-B2E4-04B6B5860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48B52B-1A3D-01F9-23E6-E13E2A977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7" name="Afbeelding 6" descr="Afbeelding met cirkel, Graphics, symbool, Lettertype&#10;&#10;Automatisch gegenereerde beschrijving">
            <a:extLst>
              <a:ext uri="{FF2B5EF4-FFF2-40B4-BE49-F238E27FC236}">
                <a16:creationId xmlns:a16="http://schemas.microsoft.com/office/drawing/2014/main" id="{89C95BC3-3E5D-1F8A-9283-2E833ADF3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373" y="5609150"/>
            <a:ext cx="874853" cy="113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30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30C11F-5B8B-B6A8-692B-EB16166EC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A9B5F9-8D0F-E36A-F6C8-B9A84B36B7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5A04365-6DCF-4A8A-C66D-CCD878387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8" name="Afbeelding 7" descr="Afbeelding met cirkel, Graphics, symbool, Lettertype&#10;&#10;Automatisch gegenereerde beschrijving">
            <a:extLst>
              <a:ext uri="{FF2B5EF4-FFF2-40B4-BE49-F238E27FC236}">
                <a16:creationId xmlns:a16="http://schemas.microsoft.com/office/drawing/2014/main" id="{F3CE5E22-4A0A-3739-6EEB-27C0B43CCA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373" y="5609150"/>
            <a:ext cx="874853" cy="113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1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897DC0-CD9E-AF27-A8D7-102665FB4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D00A3A-EBDE-45E0-3EAB-E277D132A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58A1F06-6A3B-EE78-81D0-EB297CEB1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95597F7-9D84-CE60-6CED-2C47A609B9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BA30982-3801-CED9-D752-7A63A33BE5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0" name="Afbeelding 9" descr="Afbeelding met cirkel, Graphics, symbool, Lettertype&#10;&#10;Automatisch gegenereerde beschrijving">
            <a:extLst>
              <a:ext uri="{FF2B5EF4-FFF2-40B4-BE49-F238E27FC236}">
                <a16:creationId xmlns:a16="http://schemas.microsoft.com/office/drawing/2014/main" id="{ABCB924D-4E8A-663F-D185-4A04F196AF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373" y="5609150"/>
            <a:ext cx="874853" cy="113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24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9BC765-0B7E-A31D-84F5-2B2FAD98D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6" name="Afbeelding 5" descr="Afbeelding met cirkel, Graphics, symbool, Lettertype&#10;&#10;Automatisch gegenereerde beschrijving">
            <a:extLst>
              <a:ext uri="{FF2B5EF4-FFF2-40B4-BE49-F238E27FC236}">
                <a16:creationId xmlns:a16="http://schemas.microsoft.com/office/drawing/2014/main" id="{B9541309-9C3C-41E0-6438-A02CFAF60B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373" y="5609150"/>
            <a:ext cx="874853" cy="113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22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6D909012-C996-FD0F-45C3-AF6265F04393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EB3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9A24CF-DC77-EB72-2CCC-6809B6D85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517729"/>
            <a:ext cx="10515600" cy="1325563"/>
          </a:xfrm>
        </p:spPr>
        <p:txBody>
          <a:bodyPr>
            <a:noAutofit/>
          </a:bodyPr>
          <a:lstStyle>
            <a:lvl1pPr algn="ctr">
              <a:lnSpc>
                <a:spcPct val="15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Vragen / Opmerkingen? </a:t>
            </a:r>
            <a:br>
              <a:rPr lang="nl-NL" dirty="0"/>
            </a:br>
            <a:r>
              <a:rPr lang="nl-NL" dirty="0" err="1"/>
              <a:t>vhto@vhto.nl</a:t>
            </a:r>
            <a:br>
              <a:rPr lang="nl-NL" dirty="0"/>
            </a:br>
            <a:r>
              <a:rPr lang="nl-NL" dirty="0" err="1"/>
              <a:t>www.vhto.nl</a:t>
            </a:r>
            <a:endParaRPr lang="nl-NL" dirty="0"/>
          </a:p>
        </p:txBody>
      </p:sp>
      <p:pic>
        <p:nvPicPr>
          <p:cNvPr id="9" name="Afbeelding 8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70BAAFC5-B834-E093-D5E4-5B47227FA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124" y="5793255"/>
            <a:ext cx="3760838" cy="893111"/>
          </a:xfrm>
          <a:prstGeom prst="rect">
            <a:avLst/>
          </a:prstGeom>
        </p:spPr>
      </p:pic>
      <p:pic>
        <p:nvPicPr>
          <p:cNvPr id="11" name="Afbeelding 10" descr="Afbeelding met tekst, Lettertype, geel, Graphics&#10;&#10;Automatisch gegenereerde beschrijving">
            <a:extLst>
              <a:ext uri="{FF2B5EF4-FFF2-40B4-BE49-F238E27FC236}">
                <a16:creationId xmlns:a16="http://schemas.microsoft.com/office/drawing/2014/main" id="{E32E178A-3DF2-3592-E5F0-DAD985DE8F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49" y="3908036"/>
            <a:ext cx="8150099" cy="143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24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5FD19B-C451-A040-E2BF-4F14EC46F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828D67F-1F2F-8514-095F-9442FB072F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2902C0-C5DD-EC44-428C-3973CB8DA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1EDF-6D27-D240-BE17-3E641C2AF5C3}" type="datetimeFigureOut">
              <a:rPr lang="nl-NL" smtClean="0"/>
              <a:t>5-3-2025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0DB665-9D36-97D4-5068-CCB8C1196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B7CCB3-E0ED-162B-3B62-DCA403319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D275-1520-8542-B9C6-11DD931B58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4373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kleding, persoon, schoeisel, mensen&#10;&#10;Automatisch gegenereerde beschrijving">
            <a:extLst>
              <a:ext uri="{FF2B5EF4-FFF2-40B4-BE49-F238E27FC236}">
                <a16:creationId xmlns:a16="http://schemas.microsoft.com/office/drawing/2014/main" id="{7C1B7B68-8F10-9D27-29EA-E2BC79F52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8" t="29037" r="9092"/>
          <a:stretch/>
        </p:blipFill>
        <p:spPr>
          <a:xfrm>
            <a:off x="-1" y="-837697"/>
            <a:ext cx="12192000" cy="7695697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C599BB3F-E4CC-D56D-7957-C003E3778D0D}"/>
              </a:ext>
            </a:extLst>
          </p:cNvPr>
          <p:cNvSpPr/>
          <p:nvPr userDrawn="1"/>
        </p:nvSpPr>
        <p:spPr>
          <a:xfrm>
            <a:off x="1" y="5132438"/>
            <a:ext cx="12192000" cy="1725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BDF00"/>
              </a:solidFill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A8DC956-7416-B1CA-747B-E15C3BFF2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420030"/>
            <a:ext cx="12192000" cy="115037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12" name="Afbeelding 11" descr="Afbeelding met cirkel, Graphics, symbool, Lettertype&#10;&#10;Automatisch gegenereerde beschrijving">
            <a:extLst>
              <a:ext uri="{FF2B5EF4-FFF2-40B4-BE49-F238E27FC236}">
                <a16:creationId xmlns:a16="http://schemas.microsoft.com/office/drawing/2014/main" id="{3326F10C-F84C-D474-7D78-A6C2C62CDE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520" y="-569656"/>
            <a:ext cx="13208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59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kleding, persoon, schoeisel, mensen&#10;&#10;Automatisch gegenereerde beschrijving">
            <a:extLst>
              <a:ext uri="{FF2B5EF4-FFF2-40B4-BE49-F238E27FC236}">
                <a16:creationId xmlns:a16="http://schemas.microsoft.com/office/drawing/2014/main" id="{7C1B7B68-8F10-9D27-29EA-E2BC79F52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8" t="29037" r="9092"/>
          <a:stretch/>
        </p:blipFill>
        <p:spPr>
          <a:xfrm>
            <a:off x="-1" y="-837697"/>
            <a:ext cx="12192000" cy="7695697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C599BB3F-E4CC-D56D-7957-C003E3778D0D}"/>
              </a:ext>
            </a:extLst>
          </p:cNvPr>
          <p:cNvSpPr/>
          <p:nvPr userDrawn="1"/>
        </p:nvSpPr>
        <p:spPr>
          <a:xfrm>
            <a:off x="1" y="5132438"/>
            <a:ext cx="12192000" cy="1725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A8DC956-7416-B1CA-747B-E15C3BFF2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420030"/>
            <a:ext cx="12192000" cy="115037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12" name="Afbeelding 11" descr="Afbeelding met cirkel, Graphics, symbool, Lettertype&#10;&#10;Automatisch gegenereerde beschrijving">
            <a:extLst>
              <a:ext uri="{FF2B5EF4-FFF2-40B4-BE49-F238E27FC236}">
                <a16:creationId xmlns:a16="http://schemas.microsoft.com/office/drawing/2014/main" id="{3326F10C-F84C-D474-7D78-A6C2C62CDE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520" y="-569656"/>
            <a:ext cx="13208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52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FC3BDB9F-D72D-5C76-770B-5314374A00C3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96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kleding, Menselijk gezicht, persoon, spiegel&#10;&#10;Automatisch gegenereerde beschrijving">
            <a:extLst>
              <a:ext uri="{FF2B5EF4-FFF2-40B4-BE49-F238E27FC236}">
                <a16:creationId xmlns:a16="http://schemas.microsoft.com/office/drawing/2014/main" id="{01D0EE57-F335-1527-11B2-B46A0110D1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6801853" cy="962548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F5FD19B-C451-A040-E2BF-4F14EC46F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0927" y="1064745"/>
            <a:ext cx="6012873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828D67F-1F2F-8514-095F-9442FB072F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0927" y="3655519"/>
            <a:ext cx="601287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5" name="Afbeelding 4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E262E25C-CC69-F185-5922-9250B9E87A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124" y="5793255"/>
            <a:ext cx="3760838" cy="893111"/>
          </a:xfrm>
          <a:prstGeom prst="rect">
            <a:avLst/>
          </a:prstGeom>
        </p:spPr>
      </p:pic>
      <p:pic>
        <p:nvPicPr>
          <p:cNvPr id="7" name="Afbeelding 6" descr="Afbeelding met cirkel, Graphics, symbool, Lettertype&#10;&#10;Automatisch gegenereerde beschrijving">
            <a:extLst>
              <a:ext uri="{FF2B5EF4-FFF2-40B4-BE49-F238E27FC236}">
                <a16:creationId xmlns:a16="http://schemas.microsoft.com/office/drawing/2014/main" id="{62016453-BB17-1FB5-804C-C832A32CA56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400" y="207495"/>
            <a:ext cx="1320800" cy="1714500"/>
          </a:xfrm>
          <a:prstGeom prst="rect">
            <a:avLst/>
          </a:prstGeom>
        </p:spPr>
      </p:pic>
      <p:pic>
        <p:nvPicPr>
          <p:cNvPr id="6" name="Afbeelding 5" descr="Afbeelding met persoon, kleding, Menselijk gezicht, vrouw&#10;&#10;Automatisch gegenereerde beschrijving">
            <a:extLst>
              <a:ext uri="{FF2B5EF4-FFF2-40B4-BE49-F238E27FC236}">
                <a16:creationId xmlns:a16="http://schemas.microsoft.com/office/drawing/2014/main" id="{8B53AC92-767E-5AD9-4C4A-D798D577AA1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345"/>
            <a:ext cx="6801853" cy="962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85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8C499CA-93C1-F78C-5F18-D22DF01D51CE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96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ADA2637-6F22-C298-B2E4-04B6B5860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48B52B-1A3D-01F9-23E6-E13E2A977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8" name="Afbeelding 7" descr="Afbeelding met cirkel, Graphics, symbool, Lettertype&#10;&#10;Automatisch gegenereerde beschrijving">
            <a:extLst>
              <a:ext uri="{FF2B5EF4-FFF2-40B4-BE49-F238E27FC236}">
                <a16:creationId xmlns:a16="http://schemas.microsoft.com/office/drawing/2014/main" id="{ADC641CA-B36A-9515-539B-FCB15F654A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373" y="5609150"/>
            <a:ext cx="874853" cy="113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533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DA2637-6F22-C298-B2E4-04B6B5860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48B52B-1A3D-01F9-23E6-E13E2A977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7" name="Afbeelding 6" descr="Afbeelding met cirkel, Graphics, symbool, Lettertype&#10;&#10;Automatisch gegenereerde beschrijving">
            <a:extLst>
              <a:ext uri="{FF2B5EF4-FFF2-40B4-BE49-F238E27FC236}">
                <a16:creationId xmlns:a16="http://schemas.microsoft.com/office/drawing/2014/main" id="{89C95BC3-3E5D-1F8A-9283-2E833ADF3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373" y="5609150"/>
            <a:ext cx="874853" cy="113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48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30C11F-5B8B-B6A8-692B-EB16166EC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A9B5F9-8D0F-E36A-F6C8-B9A84B36B7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5A04365-6DCF-4A8A-C66D-CCD878387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8" name="Afbeelding 7" descr="Afbeelding met cirkel, Graphics, symbool, Lettertype&#10;&#10;Automatisch gegenereerde beschrijving">
            <a:extLst>
              <a:ext uri="{FF2B5EF4-FFF2-40B4-BE49-F238E27FC236}">
                <a16:creationId xmlns:a16="http://schemas.microsoft.com/office/drawing/2014/main" id="{F3CE5E22-4A0A-3739-6EEB-27C0B43CCA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373" y="5609150"/>
            <a:ext cx="874853" cy="113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49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897DC0-CD9E-AF27-A8D7-102665FB4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D00A3A-EBDE-45E0-3EAB-E277D132A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58A1F06-6A3B-EE78-81D0-EB297CEB1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95597F7-9D84-CE60-6CED-2C47A609B9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BA30982-3801-CED9-D752-7A63A33BE5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0" name="Afbeelding 9" descr="Afbeelding met cirkel, Graphics, symbool, Lettertype&#10;&#10;Automatisch gegenereerde beschrijving">
            <a:extLst>
              <a:ext uri="{FF2B5EF4-FFF2-40B4-BE49-F238E27FC236}">
                <a16:creationId xmlns:a16="http://schemas.microsoft.com/office/drawing/2014/main" id="{ABCB924D-4E8A-663F-D185-4A04F196AF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373" y="5609150"/>
            <a:ext cx="874853" cy="113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36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9BC765-0B7E-A31D-84F5-2B2FAD98D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6" name="Afbeelding 5" descr="Afbeelding met cirkel, Graphics, symbool, Lettertype&#10;&#10;Automatisch gegenereerde beschrijving">
            <a:extLst>
              <a:ext uri="{FF2B5EF4-FFF2-40B4-BE49-F238E27FC236}">
                <a16:creationId xmlns:a16="http://schemas.microsoft.com/office/drawing/2014/main" id="{B9541309-9C3C-41E0-6438-A02CFAF60B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373" y="5609150"/>
            <a:ext cx="874853" cy="113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547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6D909012-C996-FD0F-45C3-AF6265F04393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96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9A24CF-DC77-EB72-2CCC-6809B6D85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517729"/>
            <a:ext cx="10515600" cy="1325563"/>
          </a:xfrm>
        </p:spPr>
        <p:txBody>
          <a:bodyPr>
            <a:noAutofit/>
          </a:bodyPr>
          <a:lstStyle>
            <a:lvl1pPr algn="ctr">
              <a:lnSpc>
                <a:spcPct val="15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Vragen / Opmerkingen? </a:t>
            </a:r>
            <a:br>
              <a:rPr lang="nl-NL" dirty="0"/>
            </a:br>
            <a:r>
              <a:rPr lang="nl-NL" dirty="0" err="1"/>
              <a:t>vhto@vhto.nl</a:t>
            </a:r>
            <a:br>
              <a:rPr lang="nl-NL" dirty="0"/>
            </a:br>
            <a:r>
              <a:rPr lang="nl-NL" dirty="0" err="1"/>
              <a:t>www.vhto.nl</a:t>
            </a:r>
            <a:endParaRPr lang="nl-NL" dirty="0"/>
          </a:p>
        </p:txBody>
      </p:sp>
      <p:pic>
        <p:nvPicPr>
          <p:cNvPr id="9" name="Afbeelding 8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70BAAFC5-B834-E093-D5E4-5B47227FA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124" y="5793255"/>
            <a:ext cx="3760838" cy="893111"/>
          </a:xfrm>
          <a:prstGeom prst="rect">
            <a:avLst/>
          </a:prstGeom>
        </p:spPr>
      </p:pic>
      <p:pic>
        <p:nvPicPr>
          <p:cNvPr id="11" name="Afbeelding 10" descr="Afbeelding met tekst, Lettertype, geel, Graphics&#10;&#10;Automatisch gegenereerde beschrijving">
            <a:extLst>
              <a:ext uri="{FF2B5EF4-FFF2-40B4-BE49-F238E27FC236}">
                <a16:creationId xmlns:a16="http://schemas.microsoft.com/office/drawing/2014/main" id="{E32E178A-3DF2-3592-E5F0-DAD985DE8F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49" y="3908036"/>
            <a:ext cx="8150099" cy="143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2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5FD19B-C451-A040-E2BF-4F14EC46F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828D67F-1F2F-8514-095F-9442FB072F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2902C0-C5DD-EC44-428C-3973CB8DA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1EDF-6D27-D240-BE17-3E641C2AF5C3}" type="datetimeFigureOut">
              <a:rPr lang="nl-NL" smtClean="0"/>
              <a:t>5-3-2025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0DB665-9D36-97D4-5068-CCB8C1196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B7CCB3-E0ED-162B-3B62-DCA403319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D275-1520-8542-B9C6-11DD931B58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224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kleding, persoon, schoeisel, mensen&#10;&#10;Automatisch gegenereerde beschrijving">
            <a:extLst>
              <a:ext uri="{FF2B5EF4-FFF2-40B4-BE49-F238E27FC236}">
                <a16:creationId xmlns:a16="http://schemas.microsoft.com/office/drawing/2014/main" id="{7C1B7B68-8F10-9D27-29EA-E2BC79F52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8" t="29037" r="9092"/>
          <a:stretch/>
        </p:blipFill>
        <p:spPr>
          <a:xfrm>
            <a:off x="-1" y="-837697"/>
            <a:ext cx="12192000" cy="7695697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C599BB3F-E4CC-D56D-7957-C003E3778D0D}"/>
              </a:ext>
            </a:extLst>
          </p:cNvPr>
          <p:cNvSpPr/>
          <p:nvPr userDrawn="1"/>
        </p:nvSpPr>
        <p:spPr>
          <a:xfrm>
            <a:off x="1" y="5132438"/>
            <a:ext cx="12192000" cy="1725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A8DC956-7416-B1CA-747B-E15C3BFF2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420030"/>
            <a:ext cx="12192000" cy="115037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12" name="Afbeelding 11" descr="Afbeelding met cirkel, Graphics, symbool, Lettertype&#10;&#10;Automatisch gegenereerde beschrijving">
            <a:extLst>
              <a:ext uri="{FF2B5EF4-FFF2-40B4-BE49-F238E27FC236}">
                <a16:creationId xmlns:a16="http://schemas.microsoft.com/office/drawing/2014/main" id="{3326F10C-F84C-D474-7D78-A6C2C62CDE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520" y="-569656"/>
            <a:ext cx="13208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6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FC3BDB9F-D72D-5C76-770B-5314374A00C3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32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kleding, Menselijk gezicht, persoon, spiegel&#10;&#10;Automatisch gegenereerde beschrijving">
            <a:extLst>
              <a:ext uri="{FF2B5EF4-FFF2-40B4-BE49-F238E27FC236}">
                <a16:creationId xmlns:a16="http://schemas.microsoft.com/office/drawing/2014/main" id="{01D0EE57-F335-1527-11B2-B46A0110D1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6801853" cy="962548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F5FD19B-C451-A040-E2BF-4F14EC46F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0927" y="1064745"/>
            <a:ext cx="6012873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828D67F-1F2F-8514-095F-9442FB072F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0927" y="3655519"/>
            <a:ext cx="601287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5" name="Afbeelding 4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E262E25C-CC69-F185-5922-9250B9E87A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124" y="5793255"/>
            <a:ext cx="3760838" cy="893111"/>
          </a:xfrm>
          <a:prstGeom prst="rect">
            <a:avLst/>
          </a:prstGeom>
        </p:spPr>
      </p:pic>
      <p:pic>
        <p:nvPicPr>
          <p:cNvPr id="7" name="Afbeelding 6" descr="Afbeelding met cirkel, Graphics, symbool, Lettertype&#10;&#10;Automatisch gegenereerde beschrijving">
            <a:extLst>
              <a:ext uri="{FF2B5EF4-FFF2-40B4-BE49-F238E27FC236}">
                <a16:creationId xmlns:a16="http://schemas.microsoft.com/office/drawing/2014/main" id="{62016453-BB17-1FB5-804C-C832A32CA56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400" y="207495"/>
            <a:ext cx="13208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32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FC3BDB9F-D72D-5C76-770B-5314374A00C3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A438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kleding, Menselijk gezicht, persoon, spiegel&#10;&#10;Automatisch gegenereerde beschrijving">
            <a:extLst>
              <a:ext uri="{FF2B5EF4-FFF2-40B4-BE49-F238E27FC236}">
                <a16:creationId xmlns:a16="http://schemas.microsoft.com/office/drawing/2014/main" id="{01D0EE57-F335-1527-11B2-B46A0110D1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6801853" cy="962548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F5FD19B-C451-A040-E2BF-4F14EC46F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0927" y="1064745"/>
            <a:ext cx="6012873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828D67F-1F2F-8514-095F-9442FB072F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0927" y="3655519"/>
            <a:ext cx="601287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5" name="Afbeelding 4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E262E25C-CC69-F185-5922-9250B9E87A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124" y="5793255"/>
            <a:ext cx="3760838" cy="893111"/>
          </a:xfrm>
          <a:prstGeom prst="rect">
            <a:avLst/>
          </a:prstGeom>
        </p:spPr>
      </p:pic>
      <p:pic>
        <p:nvPicPr>
          <p:cNvPr id="7" name="Afbeelding 6" descr="Afbeelding met cirkel, Graphics, symbool, Lettertype&#10;&#10;Automatisch gegenereerde beschrijving">
            <a:extLst>
              <a:ext uri="{FF2B5EF4-FFF2-40B4-BE49-F238E27FC236}">
                <a16:creationId xmlns:a16="http://schemas.microsoft.com/office/drawing/2014/main" id="{62016453-BB17-1FB5-804C-C832A32CA56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400" y="207495"/>
            <a:ext cx="1320800" cy="1714500"/>
          </a:xfrm>
          <a:prstGeom prst="rect">
            <a:avLst/>
          </a:prstGeom>
        </p:spPr>
      </p:pic>
      <p:pic>
        <p:nvPicPr>
          <p:cNvPr id="6" name="Afbeelding 5" descr="Afbeelding met persoon, kleding, Menselijk gezicht, vrouw&#10;&#10;Automatisch gegenereerde beschrijving">
            <a:extLst>
              <a:ext uri="{FF2B5EF4-FFF2-40B4-BE49-F238E27FC236}">
                <a16:creationId xmlns:a16="http://schemas.microsoft.com/office/drawing/2014/main" id="{8B53AC92-767E-5AD9-4C4A-D798D577AA1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345"/>
            <a:ext cx="6801853" cy="962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772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8C499CA-93C1-F78C-5F18-D22DF01D51CE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A438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ADA2637-6F22-C298-B2E4-04B6B5860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48B52B-1A3D-01F9-23E6-E13E2A977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8" name="Afbeelding 7" descr="Afbeelding met cirkel, Graphics, symbool, Lettertype&#10;&#10;Automatisch gegenereerde beschrijving">
            <a:extLst>
              <a:ext uri="{FF2B5EF4-FFF2-40B4-BE49-F238E27FC236}">
                <a16:creationId xmlns:a16="http://schemas.microsoft.com/office/drawing/2014/main" id="{ADC641CA-B36A-9515-539B-FCB15F654A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373" y="5609150"/>
            <a:ext cx="874853" cy="113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485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DA2637-6F22-C298-B2E4-04B6B5860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48B52B-1A3D-01F9-23E6-E13E2A977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7" name="Afbeelding 6" descr="Afbeelding met cirkel, Graphics, symbool, Lettertype&#10;&#10;Automatisch gegenereerde beschrijving">
            <a:extLst>
              <a:ext uri="{FF2B5EF4-FFF2-40B4-BE49-F238E27FC236}">
                <a16:creationId xmlns:a16="http://schemas.microsoft.com/office/drawing/2014/main" id="{89C95BC3-3E5D-1F8A-9283-2E833ADF3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373" y="5609150"/>
            <a:ext cx="874853" cy="113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657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30C11F-5B8B-B6A8-692B-EB16166EC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A9B5F9-8D0F-E36A-F6C8-B9A84B36B7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5A04365-6DCF-4A8A-C66D-CCD878387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8" name="Afbeelding 7" descr="Afbeelding met cirkel, Graphics, symbool, Lettertype&#10;&#10;Automatisch gegenereerde beschrijving">
            <a:extLst>
              <a:ext uri="{FF2B5EF4-FFF2-40B4-BE49-F238E27FC236}">
                <a16:creationId xmlns:a16="http://schemas.microsoft.com/office/drawing/2014/main" id="{F3CE5E22-4A0A-3739-6EEB-27C0B43CCA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373" y="5609150"/>
            <a:ext cx="874853" cy="113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574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897DC0-CD9E-AF27-A8D7-102665FB4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D00A3A-EBDE-45E0-3EAB-E277D132A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58A1F06-6A3B-EE78-81D0-EB297CEB1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95597F7-9D84-CE60-6CED-2C47A609B9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BA30982-3801-CED9-D752-7A63A33BE5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0" name="Afbeelding 9" descr="Afbeelding met cirkel, Graphics, symbool, Lettertype&#10;&#10;Automatisch gegenereerde beschrijving">
            <a:extLst>
              <a:ext uri="{FF2B5EF4-FFF2-40B4-BE49-F238E27FC236}">
                <a16:creationId xmlns:a16="http://schemas.microsoft.com/office/drawing/2014/main" id="{ABCB924D-4E8A-663F-D185-4A04F196AF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373" y="5609150"/>
            <a:ext cx="874853" cy="113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802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9BC765-0B7E-A31D-84F5-2B2FAD98D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6" name="Afbeelding 5" descr="Afbeelding met cirkel, Graphics, symbool, Lettertype&#10;&#10;Automatisch gegenereerde beschrijving">
            <a:extLst>
              <a:ext uri="{FF2B5EF4-FFF2-40B4-BE49-F238E27FC236}">
                <a16:creationId xmlns:a16="http://schemas.microsoft.com/office/drawing/2014/main" id="{B9541309-9C3C-41E0-6438-A02CFAF60B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373" y="5609150"/>
            <a:ext cx="874853" cy="113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564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6D909012-C996-FD0F-45C3-AF6265F04393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A438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9A24CF-DC77-EB72-2CCC-6809B6D85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517729"/>
            <a:ext cx="10515600" cy="1325563"/>
          </a:xfrm>
        </p:spPr>
        <p:txBody>
          <a:bodyPr>
            <a:noAutofit/>
          </a:bodyPr>
          <a:lstStyle>
            <a:lvl1pPr algn="ctr">
              <a:lnSpc>
                <a:spcPct val="15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Vragen / Opmerkingen? </a:t>
            </a:r>
            <a:br>
              <a:rPr lang="nl-NL" dirty="0"/>
            </a:br>
            <a:r>
              <a:rPr lang="nl-NL" dirty="0" err="1"/>
              <a:t>vhto@vhto.nl</a:t>
            </a:r>
            <a:br>
              <a:rPr lang="nl-NL" dirty="0"/>
            </a:br>
            <a:r>
              <a:rPr lang="nl-NL" dirty="0" err="1"/>
              <a:t>www.vhto.nl</a:t>
            </a:r>
            <a:endParaRPr lang="nl-NL" dirty="0"/>
          </a:p>
        </p:txBody>
      </p:sp>
      <p:pic>
        <p:nvPicPr>
          <p:cNvPr id="9" name="Afbeelding 8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70BAAFC5-B834-E093-D5E4-5B47227FA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124" y="5793255"/>
            <a:ext cx="3760838" cy="893111"/>
          </a:xfrm>
          <a:prstGeom prst="rect">
            <a:avLst/>
          </a:prstGeom>
        </p:spPr>
      </p:pic>
      <p:pic>
        <p:nvPicPr>
          <p:cNvPr id="11" name="Afbeelding 10" descr="Afbeelding met tekst, Lettertype, geel, Graphics&#10;&#10;Automatisch gegenereerde beschrijving">
            <a:extLst>
              <a:ext uri="{FF2B5EF4-FFF2-40B4-BE49-F238E27FC236}">
                <a16:creationId xmlns:a16="http://schemas.microsoft.com/office/drawing/2014/main" id="{E32E178A-3DF2-3592-E5F0-DAD985DE8F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49" y="3908036"/>
            <a:ext cx="8150099" cy="143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6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8C499CA-93C1-F78C-5F18-D22DF01D51CE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32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ADA2637-6F22-C298-B2E4-04B6B5860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48B52B-1A3D-01F9-23E6-E13E2A977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8" name="Afbeelding 7" descr="Afbeelding met cirkel, Graphics, symbool, Lettertype&#10;&#10;Automatisch gegenereerde beschrijving">
            <a:extLst>
              <a:ext uri="{FF2B5EF4-FFF2-40B4-BE49-F238E27FC236}">
                <a16:creationId xmlns:a16="http://schemas.microsoft.com/office/drawing/2014/main" id="{ADC641CA-B36A-9515-539B-FCB15F654A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373" y="5609150"/>
            <a:ext cx="874853" cy="113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98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DA2637-6F22-C298-B2E4-04B6B5860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2A0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48B52B-1A3D-01F9-23E6-E13E2A977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2A0"/>
                </a:solidFill>
              </a:defRPr>
            </a:lvl1pPr>
            <a:lvl2pPr>
              <a:defRPr>
                <a:solidFill>
                  <a:srgbClr val="0032A0"/>
                </a:solidFill>
              </a:defRPr>
            </a:lvl2pPr>
            <a:lvl3pPr>
              <a:defRPr>
                <a:solidFill>
                  <a:srgbClr val="0032A0"/>
                </a:solidFill>
              </a:defRPr>
            </a:lvl3pPr>
            <a:lvl4pPr>
              <a:defRPr>
                <a:solidFill>
                  <a:srgbClr val="0032A0"/>
                </a:solidFill>
              </a:defRPr>
            </a:lvl4pPr>
            <a:lvl5pPr>
              <a:defRPr>
                <a:solidFill>
                  <a:srgbClr val="0032A0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7" name="Afbeelding 6" descr="Afbeelding met cirkel, Graphics, symbool, Lettertype&#10;&#10;Automatisch gegenereerde beschrijving">
            <a:extLst>
              <a:ext uri="{FF2B5EF4-FFF2-40B4-BE49-F238E27FC236}">
                <a16:creationId xmlns:a16="http://schemas.microsoft.com/office/drawing/2014/main" id="{89C95BC3-3E5D-1F8A-9283-2E833ADF3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373" y="5609150"/>
            <a:ext cx="874853" cy="113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97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30C11F-5B8B-B6A8-692B-EB16166EC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2A0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A9B5F9-8D0F-E36A-F6C8-B9A84B36B7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32A0"/>
                </a:solidFill>
              </a:defRPr>
            </a:lvl1pPr>
            <a:lvl2pPr>
              <a:defRPr>
                <a:solidFill>
                  <a:srgbClr val="0032A0"/>
                </a:solidFill>
              </a:defRPr>
            </a:lvl2pPr>
            <a:lvl3pPr>
              <a:defRPr>
                <a:solidFill>
                  <a:srgbClr val="0032A0"/>
                </a:solidFill>
              </a:defRPr>
            </a:lvl3pPr>
            <a:lvl4pPr>
              <a:defRPr>
                <a:solidFill>
                  <a:srgbClr val="0032A0"/>
                </a:solidFill>
              </a:defRPr>
            </a:lvl4pPr>
            <a:lvl5pPr>
              <a:defRPr>
                <a:solidFill>
                  <a:srgbClr val="0032A0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5A04365-6DCF-4A8A-C66D-CCD878387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32A0"/>
                </a:solidFill>
              </a:defRPr>
            </a:lvl1pPr>
            <a:lvl2pPr>
              <a:defRPr>
                <a:solidFill>
                  <a:srgbClr val="0032A0"/>
                </a:solidFill>
              </a:defRPr>
            </a:lvl2pPr>
            <a:lvl3pPr>
              <a:defRPr>
                <a:solidFill>
                  <a:srgbClr val="0032A0"/>
                </a:solidFill>
              </a:defRPr>
            </a:lvl3pPr>
            <a:lvl4pPr>
              <a:defRPr>
                <a:solidFill>
                  <a:srgbClr val="0032A0"/>
                </a:solidFill>
              </a:defRPr>
            </a:lvl4pPr>
            <a:lvl5pPr>
              <a:defRPr>
                <a:solidFill>
                  <a:srgbClr val="0032A0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8" name="Afbeelding 7" descr="Afbeelding met cirkel, Graphics, symbool, Lettertype&#10;&#10;Automatisch gegenereerde beschrijving">
            <a:extLst>
              <a:ext uri="{FF2B5EF4-FFF2-40B4-BE49-F238E27FC236}">
                <a16:creationId xmlns:a16="http://schemas.microsoft.com/office/drawing/2014/main" id="{F3CE5E22-4A0A-3739-6EEB-27C0B43CCA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373" y="5609150"/>
            <a:ext cx="874853" cy="113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0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897DC0-CD9E-AF27-A8D7-102665FB4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32A0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D00A3A-EBDE-45E0-3EAB-E277D132A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32A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58A1F06-6A3B-EE78-81D0-EB297CEB1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0032A0"/>
                </a:solidFill>
              </a:defRPr>
            </a:lvl1pPr>
            <a:lvl2pPr>
              <a:defRPr>
                <a:solidFill>
                  <a:srgbClr val="0032A0"/>
                </a:solidFill>
              </a:defRPr>
            </a:lvl2pPr>
            <a:lvl3pPr>
              <a:defRPr>
                <a:solidFill>
                  <a:srgbClr val="0032A0"/>
                </a:solidFill>
              </a:defRPr>
            </a:lvl3pPr>
            <a:lvl4pPr>
              <a:defRPr>
                <a:solidFill>
                  <a:srgbClr val="0032A0"/>
                </a:solidFill>
              </a:defRPr>
            </a:lvl4pPr>
            <a:lvl5pPr>
              <a:defRPr>
                <a:solidFill>
                  <a:srgbClr val="0032A0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95597F7-9D84-CE60-6CED-2C47A609B9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32A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BA30982-3801-CED9-D752-7A63A33BE5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0032A0"/>
                </a:solidFill>
              </a:defRPr>
            </a:lvl1pPr>
            <a:lvl2pPr>
              <a:defRPr>
                <a:solidFill>
                  <a:srgbClr val="0032A0"/>
                </a:solidFill>
              </a:defRPr>
            </a:lvl2pPr>
            <a:lvl3pPr>
              <a:defRPr>
                <a:solidFill>
                  <a:srgbClr val="0032A0"/>
                </a:solidFill>
              </a:defRPr>
            </a:lvl3pPr>
            <a:lvl4pPr>
              <a:defRPr>
                <a:solidFill>
                  <a:srgbClr val="0032A0"/>
                </a:solidFill>
              </a:defRPr>
            </a:lvl4pPr>
            <a:lvl5pPr>
              <a:defRPr>
                <a:solidFill>
                  <a:srgbClr val="0032A0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0" name="Afbeelding 9" descr="Afbeelding met cirkel, Graphics, symbool, Lettertype&#10;&#10;Automatisch gegenereerde beschrijving">
            <a:extLst>
              <a:ext uri="{FF2B5EF4-FFF2-40B4-BE49-F238E27FC236}">
                <a16:creationId xmlns:a16="http://schemas.microsoft.com/office/drawing/2014/main" id="{ABCB924D-4E8A-663F-D185-4A04F196AF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373" y="5609150"/>
            <a:ext cx="874853" cy="113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47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9BC765-0B7E-A31D-84F5-2B2FAD98D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2A0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6" name="Afbeelding 5" descr="Afbeelding met cirkel, Graphics, symbool, Lettertype&#10;&#10;Automatisch gegenereerde beschrijving">
            <a:extLst>
              <a:ext uri="{FF2B5EF4-FFF2-40B4-BE49-F238E27FC236}">
                <a16:creationId xmlns:a16="http://schemas.microsoft.com/office/drawing/2014/main" id="{B9541309-9C3C-41E0-6438-A02CFAF60B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373" y="5609150"/>
            <a:ext cx="874853" cy="113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18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6D909012-C996-FD0F-45C3-AF6265F04393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32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9A24CF-DC77-EB72-2CCC-6809B6D85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517729"/>
            <a:ext cx="10515600" cy="1325563"/>
          </a:xfrm>
        </p:spPr>
        <p:txBody>
          <a:bodyPr>
            <a:noAutofit/>
          </a:bodyPr>
          <a:lstStyle>
            <a:lvl1pPr algn="ctr">
              <a:lnSpc>
                <a:spcPct val="15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Vragen / Opmerkingen? </a:t>
            </a:r>
            <a:br>
              <a:rPr lang="nl-NL" dirty="0"/>
            </a:br>
            <a:r>
              <a:rPr lang="nl-NL" dirty="0" err="1"/>
              <a:t>vhto@vhto.nl</a:t>
            </a:r>
            <a:br>
              <a:rPr lang="nl-NL" dirty="0"/>
            </a:br>
            <a:r>
              <a:rPr lang="nl-NL" dirty="0" err="1"/>
              <a:t>www.vhto.nl</a:t>
            </a:r>
            <a:endParaRPr lang="nl-NL" dirty="0"/>
          </a:p>
        </p:txBody>
      </p:sp>
      <p:pic>
        <p:nvPicPr>
          <p:cNvPr id="9" name="Afbeelding 8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70BAAFC5-B834-E093-D5E4-5B47227FA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124" y="5793255"/>
            <a:ext cx="3760838" cy="893111"/>
          </a:xfrm>
          <a:prstGeom prst="rect">
            <a:avLst/>
          </a:prstGeom>
        </p:spPr>
      </p:pic>
      <p:pic>
        <p:nvPicPr>
          <p:cNvPr id="11" name="Afbeelding 10" descr="Afbeelding met tekst, Lettertype, geel, Graphics&#10;&#10;Automatisch gegenereerde beschrijving">
            <a:extLst>
              <a:ext uri="{FF2B5EF4-FFF2-40B4-BE49-F238E27FC236}">
                <a16:creationId xmlns:a16="http://schemas.microsoft.com/office/drawing/2014/main" id="{E32E178A-3DF2-3592-E5F0-DAD985DE8F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49" y="3908036"/>
            <a:ext cx="8150099" cy="143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5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594C386-AB58-E707-324A-BACF70107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VHTO Sjabloon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E06BB5-E9BB-7F96-5167-0BDDC2EB3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E6DBC9-F8E0-7341-690A-9CA58A5A5E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31EDF-6D27-D240-BE17-3E641C2AF5C3}" type="datetimeFigureOut">
              <a:rPr lang="nl-NL" smtClean="0"/>
              <a:t>5-3-2025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B0F349A-C20A-D554-81C9-55CA4CCB6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A7D447-2FE5-5051-FFB1-0A926051E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4D275-1520-8542-B9C6-11DD931B58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418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91" r:id="rId3"/>
    <p:sldLayoutId id="2147483681" r:id="rId4"/>
    <p:sldLayoutId id="2147483692" r:id="rId5"/>
    <p:sldLayoutId id="2147483683" r:id="rId6"/>
    <p:sldLayoutId id="2147483684" r:id="rId7"/>
    <p:sldLayoutId id="2147483685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Merriweather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Merriweather Sa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erriweather 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erriweather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erriweather 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erriweather Sans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594C386-AB58-E707-324A-BACF70107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VHTO Sjabloon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E06BB5-E9BB-7F96-5167-0BDDC2EB3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E6DBC9-F8E0-7341-690A-9CA58A5A5E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31EDF-6D27-D240-BE17-3E641C2AF5C3}" type="datetimeFigureOut">
              <a:rPr lang="nl-NL" smtClean="0"/>
              <a:t>5-3-2025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B0F349A-C20A-D554-81C9-55CA4CCB6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A7D447-2FE5-5051-FFB1-0A926051E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4D275-1520-8542-B9C6-11DD931B58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456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Merriweather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Merriweather Sa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erriweather 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erriweather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erriweather 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erriweather Sans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594C386-AB58-E707-324A-BACF70107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VHTO Sjabloon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E06BB5-E9BB-7F96-5167-0BDDC2EB3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E6DBC9-F8E0-7341-690A-9CA58A5A5E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31EDF-6D27-D240-BE17-3E641C2AF5C3}" type="datetimeFigureOut">
              <a:rPr lang="nl-NL" smtClean="0"/>
              <a:t>5-3-2025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B0F349A-C20A-D554-81C9-55CA4CCB6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A7D447-2FE5-5051-FFB1-0A926051E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4D275-1520-8542-B9C6-11DD931B58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200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Merriweather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Merriweather Sa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erriweather 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erriweather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erriweather 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erriweather Sans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594C386-AB58-E707-324A-BACF70107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VHTO Sjabloon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E06BB5-E9BB-7F96-5167-0BDDC2EB3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E6DBC9-F8E0-7341-690A-9CA58A5A5E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31EDF-6D27-D240-BE17-3E641C2AF5C3}" type="datetimeFigureOut">
              <a:rPr lang="nl-NL" smtClean="0"/>
              <a:t>5-3-2025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B0F349A-C20A-D554-81C9-55CA4CCB6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A7D447-2FE5-5051-FFB1-0A926051E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4D275-1520-8542-B9C6-11DD931B58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597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Merriweather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Merriweather Sa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erriweather 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erriweather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erriweather 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erriweather Sans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itdoeik.nl/home/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CaLeVQy1UEs?feature=oembe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RvWfOZjeMdI?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feosxDOdLgQ?feature=oembe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QZV8claK0Hk?feature=oembe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3BB8C4-BBC5-A368-6115-3BCDC306C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Tijdelijke aanduiding voor inhoud 8" descr="Afbeelding met Lettertype, Graphics, tekst, schermopname&#10;&#10;Door AI gegenereerde inhoud is mogelijk onjuist.">
            <a:extLst>
              <a:ext uri="{FF2B5EF4-FFF2-40B4-BE49-F238E27FC236}">
                <a16:creationId xmlns:a16="http://schemas.microsoft.com/office/drawing/2014/main" id="{850134DC-6A70-A446-BE69-59FBFCB06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17383"/>
            <a:ext cx="10515600" cy="3023235"/>
          </a:xfrm>
          <a:noFill/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7D9646A-934B-BFF7-7277-8DC7E690D32C}"/>
              </a:ext>
            </a:extLst>
          </p:cNvPr>
          <p:cNvSpPr txBox="1"/>
          <p:nvPr/>
        </p:nvSpPr>
        <p:spPr>
          <a:xfrm>
            <a:off x="3048990" y="3247303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7844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C226479-0112-AB64-92CF-206295C3C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73520" y="2235200"/>
            <a:ext cx="588028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Welke taken </a:t>
            </a:r>
            <a:r>
              <a:rPr lang="en-US" dirty="0" err="1"/>
              <a:t>spreken</a:t>
            </a:r>
            <a:r>
              <a:rPr lang="en-US" dirty="0"/>
              <a:t> </a:t>
            </a:r>
            <a:r>
              <a:rPr lang="en-US" dirty="0" err="1"/>
              <a:t>jou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?</a:t>
            </a:r>
          </a:p>
        </p:txBody>
      </p:sp>
      <p:sp>
        <p:nvSpPr>
          <p:cNvPr id="5" name="Stroomdiagram: Uitstel 4">
            <a:extLst>
              <a:ext uri="{FF2B5EF4-FFF2-40B4-BE49-F238E27FC236}">
                <a16:creationId xmlns:a16="http://schemas.microsoft.com/office/drawing/2014/main" id="{F2BAAF24-D29E-C3B6-CB59-3B047517B039}"/>
              </a:ext>
            </a:extLst>
          </p:cNvPr>
          <p:cNvSpPr/>
          <p:nvPr/>
        </p:nvSpPr>
        <p:spPr>
          <a:xfrm rot="5400000">
            <a:off x="-69715" y="250020"/>
            <a:ext cx="5793253" cy="5293217"/>
          </a:xfrm>
          <a:prstGeom prst="flowChartDelay">
            <a:avLst/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510" t="13" r="-17510" b="-646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400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ijdelijke aanduiding voor inhoud 6">
            <a:extLst>
              <a:ext uri="{FF2B5EF4-FFF2-40B4-BE49-F238E27FC236}">
                <a16:creationId xmlns:a16="http://schemas.microsoft.com/office/drawing/2014/main" id="{A1EF15E6-3A4B-0AC1-C768-4AAC05865C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847650"/>
              </p:ext>
            </p:extLst>
          </p:nvPr>
        </p:nvGraphicFramePr>
        <p:xfrm>
          <a:off x="838200" y="702469"/>
          <a:ext cx="10515600" cy="545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3966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949D9C-4EFC-6BCD-0618-E0323C432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2636"/>
            <a:ext cx="10515600" cy="1325563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40000"/>
              </a:lnSpc>
            </a:pPr>
            <a:r>
              <a:rPr lang="nl-NL" sz="4900" noProof="0" dirty="0"/>
              <a:t>Wil je meer weten over technische beroepen check dan deze website:</a:t>
            </a:r>
            <a:br>
              <a:rPr lang="nl-NL" sz="4900" noProof="0" dirty="0"/>
            </a:br>
            <a:r>
              <a:rPr lang="nl-NL" sz="3600" noProof="0" dirty="0">
                <a:solidFill>
                  <a:srgbClr val="EBD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https://www.ditdoeik.nl/home/</a:t>
            </a:r>
            <a:r>
              <a:rPr lang="nl-NL" sz="3600" noProof="0" dirty="0">
                <a:solidFill>
                  <a:srgbClr val="EBDF00"/>
                </a:solidFill>
              </a:rPr>
              <a:t> </a:t>
            </a:r>
            <a:endParaRPr lang="nl-NL" sz="2100" noProof="0" dirty="0">
              <a:solidFill>
                <a:srgbClr val="EBD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61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1F3E30-A5C2-3559-4CE5-60B3C186A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Nancy - Creatief metaalbewerker</a:t>
            </a:r>
          </a:p>
        </p:txBody>
      </p:sp>
      <p:pic>
        <p:nvPicPr>
          <p:cNvPr id="4" name="Onlinemedia 3" title="VHTO | Dit Doe Ik | Nancy Creatief Metaalbewerker">
            <a:hlinkClick r:id="" action="ppaction://media"/>
            <a:extLst>
              <a:ext uri="{FF2B5EF4-FFF2-40B4-BE49-F238E27FC236}">
                <a16:creationId xmlns:a16="http://schemas.microsoft.com/office/drawing/2014/main" id="{AE9C4EED-EAB3-4C62-497C-AFF6DDD318D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4725" y="1825625"/>
            <a:ext cx="77009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5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7A30D-23F2-EB66-2751-BBFE1F9F5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726565A-4559-1D9B-2EF1-E6D755128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1600" cy="1325563"/>
          </a:xfrm>
        </p:spPr>
        <p:txBody>
          <a:bodyPr/>
          <a:lstStyle/>
          <a:p>
            <a:r>
              <a:rPr lang="nl-NL" noProof="0" dirty="0"/>
              <a:t>Takenlijst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05F56DE-EFA0-F79C-EDE5-8E50787D6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 noProof="0" dirty="0"/>
              <a:t>Ontwerpen</a:t>
            </a:r>
          </a:p>
          <a:p>
            <a:r>
              <a:rPr lang="nl-NL" noProof="0" dirty="0"/>
              <a:t>Werken met de watersnijmachine</a:t>
            </a:r>
          </a:p>
          <a:p>
            <a:r>
              <a:rPr lang="nl-NL" noProof="0" dirty="0"/>
              <a:t>Metaalbewerking</a:t>
            </a:r>
          </a:p>
          <a:p>
            <a:r>
              <a:rPr lang="nl-NL" noProof="0" dirty="0"/>
              <a:t>En nog veel meer…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A9798160-81CA-8417-BE61-86232C7D4E60}"/>
              </a:ext>
            </a:extLst>
          </p:cNvPr>
          <p:cNvSpPr/>
          <p:nvPr/>
        </p:nvSpPr>
        <p:spPr>
          <a:xfrm>
            <a:off x="679741" y="1825625"/>
            <a:ext cx="4841823" cy="2938072"/>
          </a:xfrm>
          <a:prstGeom prst="roundRect">
            <a:avLst/>
          </a:prstGeom>
          <a:solidFill>
            <a:srgbClr val="0032A0"/>
          </a:solidFill>
          <a:ln w="76200">
            <a:solidFill>
              <a:srgbClr val="EFD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u="sng" noProof="0" dirty="0"/>
              <a:t>Beroep</a:t>
            </a:r>
          </a:p>
          <a:p>
            <a:pPr algn="ctr"/>
            <a:r>
              <a:rPr lang="nl-NL" i="1" noProof="0" dirty="0"/>
              <a:t>Creatief metaalbewerker</a:t>
            </a:r>
          </a:p>
          <a:p>
            <a:pPr algn="ctr"/>
            <a:r>
              <a:rPr lang="nl-NL" sz="2400" u="sng" noProof="0" dirty="0"/>
              <a:t>Opleiding</a:t>
            </a:r>
          </a:p>
          <a:p>
            <a:pPr algn="ctr"/>
            <a:r>
              <a:rPr lang="nl-NL" i="1" noProof="0" dirty="0"/>
              <a:t>Fijnmechanische Techniek</a:t>
            </a:r>
          </a:p>
        </p:txBody>
      </p:sp>
    </p:spTree>
    <p:extLst>
      <p:ext uri="{BB962C8B-B14F-4D97-AF65-F5344CB8AC3E}">
        <p14:creationId xmlns:p14="http://schemas.microsoft.com/office/powerpoint/2010/main" val="254143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318427-116C-3407-E1C1-444ED9995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Esther – Servicemonteur installatietechniek</a:t>
            </a:r>
          </a:p>
        </p:txBody>
      </p:sp>
      <p:pic>
        <p:nvPicPr>
          <p:cNvPr id="4" name="Onlinemedia 3" title="VHTO | Dit Doe Ik | Esther | Servicemonteur Installatietechniek">
            <a:hlinkClick r:id="" action="ppaction://media"/>
            <a:extLst>
              <a:ext uri="{FF2B5EF4-FFF2-40B4-BE49-F238E27FC236}">
                <a16:creationId xmlns:a16="http://schemas.microsoft.com/office/drawing/2014/main" id="{7435F558-CF8A-2AAA-8A2A-31F7E3C47D4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4725" y="1825625"/>
            <a:ext cx="77009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8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BCCBC-3283-4608-1836-93B903A70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A91428-F5F7-BDBE-114E-6528E3B50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1600" cy="1325563"/>
          </a:xfrm>
        </p:spPr>
        <p:txBody>
          <a:bodyPr/>
          <a:lstStyle/>
          <a:p>
            <a:r>
              <a:rPr lang="nl-NL" noProof="0" dirty="0"/>
              <a:t>Takenlijst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2DC3CC9-AABF-AA58-AE3B-CD55A7F77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 noProof="0" dirty="0"/>
              <a:t>Warmteketel controleren</a:t>
            </a:r>
          </a:p>
          <a:p>
            <a:r>
              <a:rPr lang="nl-NL" dirty="0"/>
              <a:t>Rookgassen meten</a:t>
            </a:r>
          </a:p>
          <a:p>
            <a:r>
              <a:rPr lang="nl-NL" noProof="0" dirty="0"/>
              <a:t>N</a:t>
            </a:r>
            <a:r>
              <a:rPr lang="nl-NL" dirty="0" err="1"/>
              <a:t>auwkeurig</a:t>
            </a:r>
            <a:r>
              <a:rPr lang="nl-NL" dirty="0"/>
              <a:t> werken</a:t>
            </a:r>
          </a:p>
          <a:p>
            <a:r>
              <a:rPr lang="nl-NL" noProof="0" dirty="0"/>
              <a:t>Uitleggen aan klanten</a:t>
            </a:r>
          </a:p>
          <a:p>
            <a:r>
              <a:rPr lang="nl-NL" noProof="0" dirty="0"/>
              <a:t>En nog veel meer…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54406191-CCED-9782-F5E4-BBE6FF0371F6}"/>
              </a:ext>
            </a:extLst>
          </p:cNvPr>
          <p:cNvSpPr/>
          <p:nvPr/>
        </p:nvSpPr>
        <p:spPr>
          <a:xfrm>
            <a:off x="679741" y="1825625"/>
            <a:ext cx="4841823" cy="2938072"/>
          </a:xfrm>
          <a:prstGeom prst="roundRect">
            <a:avLst/>
          </a:prstGeom>
          <a:solidFill>
            <a:srgbClr val="0032A0"/>
          </a:solidFill>
          <a:ln w="76200">
            <a:solidFill>
              <a:srgbClr val="EFD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u="sng" noProof="0" dirty="0"/>
              <a:t>Beroep</a:t>
            </a:r>
          </a:p>
          <a:p>
            <a:pPr algn="ctr"/>
            <a:r>
              <a:rPr lang="nl-NL" i="1" noProof="0" dirty="0"/>
              <a:t>Servicemonteur Installatietechniek</a:t>
            </a:r>
          </a:p>
          <a:p>
            <a:pPr algn="ctr"/>
            <a:r>
              <a:rPr lang="nl-NL" sz="2400" u="sng" noProof="0" dirty="0"/>
              <a:t>Opleiding</a:t>
            </a:r>
          </a:p>
          <a:p>
            <a:pPr algn="ctr"/>
            <a:r>
              <a:rPr lang="nl-NL" i="1" noProof="0" dirty="0"/>
              <a:t>Servicemonteur Installatietechniek mbo niveau 3</a:t>
            </a:r>
          </a:p>
        </p:txBody>
      </p:sp>
    </p:spTree>
    <p:extLst>
      <p:ext uri="{BB962C8B-B14F-4D97-AF65-F5344CB8AC3E}">
        <p14:creationId xmlns:p14="http://schemas.microsoft.com/office/powerpoint/2010/main" val="1755361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0160DB-106A-72F9-1D75-7BD00DB45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 err="1"/>
              <a:t>Fatoş</a:t>
            </a:r>
            <a:r>
              <a:rPr lang="nl-NL" noProof="0" dirty="0"/>
              <a:t> – Projectleider bouw</a:t>
            </a:r>
          </a:p>
        </p:txBody>
      </p:sp>
      <p:pic>
        <p:nvPicPr>
          <p:cNvPr id="4" name="Onlinemedia 3" title="VHTO | Dit Doe Ik | Fatoş - Projectleider Bouw">
            <a:hlinkClick r:id="" action="ppaction://media"/>
            <a:extLst>
              <a:ext uri="{FF2B5EF4-FFF2-40B4-BE49-F238E27FC236}">
                <a16:creationId xmlns:a16="http://schemas.microsoft.com/office/drawing/2014/main" id="{73A09B5E-7B5C-1E9D-8EE0-7D421DA9E58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4725" y="1825625"/>
            <a:ext cx="77009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2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933C5-1483-3140-B281-423FA79F7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3206D7E-2FD6-57BC-5557-2E99DAD9D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1600" cy="1325563"/>
          </a:xfrm>
        </p:spPr>
        <p:txBody>
          <a:bodyPr/>
          <a:lstStyle/>
          <a:p>
            <a:r>
              <a:rPr lang="nl-NL" noProof="0" dirty="0"/>
              <a:t>Takenlijst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56BD823-BB89-3837-19AE-91F380B83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 noProof="0" dirty="0"/>
              <a:t>Coördineren</a:t>
            </a:r>
          </a:p>
          <a:p>
            <a:r>
              <a:rPr lang="nl-NL" noProof="0" dirty="0" err="1"/>
              <a:t>Budge</a:t>
            </a:r>
            <a:r>
              <a:rPr lang="nl-NL" dirty="0"/>
              <a:t>t in de gaten houden</a:t>
            </a:r>
          </a:p>
          <a:p>
            <a:r>
              <a:rPr lang="nl-NL" noProof="0" dirty="0"/>
              <a:t>Planning in de gaten houden</a:t>
            </a:r>
          </a:p>
          <a:p>
            <a:r>
              <a:rPr lang="nl-NL" dirty="0"/>
              <a:t>Plattegronden controleren</a:t>
            </a:r>
          </a:p>
          <a:p>
            <a:r>
              <a:rPr lang="nl-NL" dirty="0"/>
              <a:t>Sociale kant van bouwen</a:t>
            </a:r>
            <a:endParaRPr lang="nl-NL" noProof="0" dirty="0"/>
          </a:p>
          <a:p>
            <a:r>
              <a:rPr lang="nl-NL" noProof="0" dirty="0"/>
              <a:t>En nog veel meer…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96814E7F-AA55-DE87-3F6E-01816A2CCCB0}"/>
              </a:ext>
            </a:extLst>
          </p:cNvPr>
          <p:cNvSpPr/>
          <p:nvPr/>
        </p:nvSpPr>
        <p:spPr>
          <a:xfrm>
            <a:off x="679741" y="1825625"/>
            <a:ext cx="4841823" cy="2938072"/>
          </a:xfrm>
          <a:prstGeom prst="roundRect">
            <a:avLst/>
          </a:prstGeom>
          <a:solidFill>
            <a:srgbClr val="0032A0"/>
          </a:solidFill>
          <a:ln w="76200">
            <a:solidFill>
              <a:srgbClr val="EFD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u="sng" noProof="0" dirty="0"/>
              <a:t>Beroep</a:t>
            </a:r>
          </a:p>
          <a:p>
            <a:pPr algn="ctr"/>
            <a:r>
              <a:rPr lang="nl-NL" i="1" noProof="0" dirty="0"/>
              <a:t>Projectleider bouw</a:t>
            </a:r>
          </a:p>
          <a:p>
            <a:pPr algn="ctr"/>
            <a:r>
              <a:rPr lang="nl-NL" sz="2400" u="sng" noProof="0" dirty="0"/>
              <a:t>Opleiding</a:t>
            </a:r>
          </a:p>
          <a:p>
            <a:pPr algn="ctr"/>
            <a:r>
              <a:rPr lang="nl-NL" i="1" noProof="0" dirty="0"/>
              <a:t>mbo Bouwkunde | hbo Bouwkunde</a:t>
            </a:r>
          </a:p>
        </p:txBody>
      </p:sp>
    </p:spTree>
    <p:extLst>
      <p:ext uri="{BB962C8B-B14F-4D97-AF65-F5344CB8AC3E}">
        <p14:creationId xmlns:p14="http://schemas.microsoft.com/office/powerpoint/2010/main" val="1082159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CE5F3E-C056-6A3D-B8DF-0FCC63D0B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Vanessa - Hoogleraar sociale robotica</a:t>
            </a:r>
          </a:p>
        </p:txBody>
      </p:sp>
      <p:pic>
        <p:nvPicPr>
          <p:cNvPr id="4" name="Onlinemedia 3" title="VHTO | Dit Doe Ik | Vanessa Hoogleraar Sociale Robotica">
            <a:hlinkClick r:id="" action="ppaction://media"/>
            <a:extLst>
              <a:ext uri="{FF2B5EF4-FFF2-40B4-BE49-F238E27FC236}">
                <a16:creationId xmlns:a16="http://schemas.microsoft.com/office/drawing/2014/main" id="{38964393-9D5B-AC47-C4AD-CA4E1643168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4725" y="1825625"/>
            <a:ext cx="77009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9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A660AB8-25EC-2871-3011-B46B35AFF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1600" cy="1325563"/>
          </a:xfrm>
        </p:spPr>
        <p:txBody>
          <a:bodyPr/>
          <a:lstStyle/>
          <a:p>
            <a:r>
              <a:rPr lang="nl-NL" noProof="0" dirty="0"/>
              <a:t>Takenlijst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D838983-B98D-85EF-CE2E-7E0210DC1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 noProof="0" dirty="0"/>
              <a:t>Onderzoeken</a:t>
            </a:r>
          </a:p>
          <a:p>
            <a:r>
              <a:rPr lang="nl-NL" noProof="0" dirty="0"/>
              <a:t>Overleggen met studenten</a:t>
            </a:r>
          </a:p>
          <a:p>
            <a:r>
              <a:rPr lang="nl-NL" noProof="0" dirty="0"/>
              <a:t>Met bedrijven praten</a:t>
            </a:r>
          </a:p>
          <a:p>
            <a:r>
              <a:rPr lang="nl-NL" noProof="0" dirty="0"/>
              <a:t>Overleggen met collega’s</a:t>
            </a:r>
          </a:p>
          <a:p>
            <a:r>
              <a:rPr lang="nl-NL" noProof="0" dirty="0"/>
              <a:t>College geven</a:t>
            </a:r>
          </a:p>
          <a:p>
            <a:r>
              <a:rPr lang="nl-NL" noProof="0" dirty="0"/>
              <a:t>Artikelen schrijven</a:t>
            </a:r>
          </a:p>
          <a:p>
            <a:r>
              <a:rPr lang="nl-NL" noProof="0" dirty="0"/>
              <a:t>En nog veel meer…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F073F162-C09E-8142-B999-FC6B972B5C4F}"/>
              </a:ext>
            </a:extLst>
          </p:cNvPr>
          <p:cNvSpPr/>
          <p:nvPr/>
        </p:nvSpPr>
        <p:spPr>
          <a:xfrm>
            <a:off x="679741" y="1825625"/>
            <a:ext cx="4841823" cy="2938072"/>
          </a:xfrm>
          <a:prstGeom prst="roundRect">
            <a:avLst/>
          </a:prstGeom>
          <a:solidFill>
            <a:srgbClr val="0032A0"/>
          </a:solidFill>
          <a:ln w="76200">
            <a:solidFill>
              <a:srgbClr val="EFD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u="sng" noProof="0" dirty="0"/>
              <a:t>Beroep</a:t>
            </a:r>
          </a:p>
          <a:p>
            <a:pPr algn="ctr"/>
            <a:r>
              <a:rPr lang="nl-NL" i="1" noProof="0" dirty="0"/>
              <a:t>Hoogleraar sociale robotica</a:t>
            </a:r>
          </a:p>
          <a:p>
            <a:pPr algn="ctr"/>
            <a:r>
              <a:rPr lang="nl-NL" sz="2400" u="sng" noProof="0" dirty="0"/>
              <a:t>Opleiding</a:t>
            </a:r>
          </a:p>
          <a:p>
            <a:pPr algn="ctr"/>
            <a:r>
              <a:rPr lang="nl-NL" i="1" noProof="0" dirty="0"/>
              <a:t>Bedrijfsinformatica</a:t>
            </a:r>
          </a:p>
        </p:txBody>
      </p:sp>
    </p:spTree>
    <p:extLst>
      <p:ext uri="{BB962C8B-B14F-4D97-AF65-F5344CB8AC3E}">
        <p14:creationId xmlns:p14="http://schemas.microsoft.com/office/powerpoint/2010/main" val="1710994853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204</Words>
  <Application>Microsoft Office PowerPoint</Application>
  <PresentationFormat>Breedbeeld</PresentationFormat>
  <Paragraphs>69</Paragraphs>
  <Slides>12</Slides>
  <Notes>1</Notes>
  <HiddenSlides>0</HiddenSlides>
  <MMClips>4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4</vt:i4>
      </vt:variant>
      <vt:variant>
        <vt:lpstr>Diatitels</vt:lpstr>
      </vt:variant>
      <vt:variant>
        <vt:i4>12</vt:i4>
      </vt:variant>
    </vt:vector>
  </HeadingPairs>
  <TitlesOfParts>
    <vt:vector size="21" baseType="lpstr">
      <vt:lpstr>Arial</vt:lpstr>
      <vt:lpstr>Calibri</vt:lpstr>
      <vt:lpstr>Merriweather</vt:lpstr>
      <vt:lpstr>Merriweather Sans</vt:lpstr>
      <vt:lpstr>Merriweather Sans Light</vt:lpstr>
      <vt:lpstr>Aangepast ontwerp</vt:lpstr>
      <vt:lpstr>1_Aangepast ontwerp</vt:lpstr>
      <vt:lpstr>2_Aangepast ontwerp</vt:lpstr>
      <vt:lpstr>3_Aangepast ontwerp</vt:lpstr>
      <vt:lpstr>PowerPoint-presentatie</vt:lpstr>
      <vt:lpstr>Nancy - Creatief metaalbewerker</vt:lpstr>
      <vt:lpstr>Takenlijst</vt:lpstr>
      <vt:lpstr>Esther – Servicemonteur installatietechniek</vt:lpstr>
      <vt:lpstr>Takenlijst</vt:lpstr>
      <vt:lpstr>Fatoş – Projectleider bouw</vt:lpstr>
      <vt:lpstr>Takenlijst</vt:lpstr>
      <vt:lpstr>Vanessa - Hoogleraar sociale robotica</vt:lpstr>
      <vt:lpstr>Takenlijst</vt:lpstr>
      <vt:lpstr>Welke taken spreken jou aan?</vt:lpstr>
      <vt:lpstr>PowerPoint-presentatie</vt:lpstr>
      <vt:lpstr>Wil je meer weten over technische beroepen check dan deze website: https://www.ditdoeik.nl/home/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Jara Frederiks</dc:creator>
  <cp:lastModifiedBy>Kim de Weger</cp:lastModifiedBy>
  <cp:revision>77</cp:revision>
  <cp:lastPrinted>2021-09-16T12:36:48Z</cp:lastPrinted>
  <dcterms:created xsi:type="dcterms:W3CDTF">2019-10-24T08:40:02Z</dcterms:created>
  <dcterms:modified xsi:type="dcterms:W3CDTF">2025-03-06T10:21:57Z</dcterms:modified>
</cp:coreProperties>
</file>